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24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60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theme/theme14.xml" ContentType="application/vnd.openxmlformats-officedocument.them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Layouts/slideLayout158.xml" ContentType="application/vnd.openxmlformats-officedocument.presentationml.slideLayout+xml"/>
  <Override PartName="/ppt/slides/slide5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65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61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50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10.xml" ContentType="application/vnd.openxmlformats-officedocument.presentationml.slideLayout+xml"/>
  <Override PartName="/ppt/theme/theme15.xml" ContentType="application/vnd.openxmlformats-officedocument.theme+xml"/>
  <Override PartName="/ppt/slideLayouts/slideLayout99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ppt/slideLayouts/slideLayout159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62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Masters/slideMaster13.xml" ContentType="application/vnd.openxmlformats-officedocument.presentationml.slideMaster+xml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theme/theme12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6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Masters/slideMaster14.xml" ContentType="application/vnd.openxmlformats-officedocument.presentationml.slideMaster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64.xml" ContentType="application/vnd.openxmlformats-officedocument.presentationml.slideLayout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Masters/slideMaster15.xml" ContentType="application/vnd.openxmlformats-officedocument.presentationml.slideMaster+xml"/>
  <Override PartName="/ppt/slides/slide10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2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  <p:sldMasterId id="2147483650" r:id="rId3"/>
    <p:sldMasterId id="2147483651" r:id="rId4"/>
    <p:sldMasterId id="2147483652" r:id="rId5"/>
    <p:sldMasterId id="2147483653" r:id="rId6"/>
    <p:sldMasterId id="2147483654" r:id="rId7"/>
    <p:sldMasterId id="2147483655" r:id="rId8"/>
    <p:sldMasterId id="2147483656" r:id="rId9"/>
    <p:sldMasterId id="2147483657" r:id="rId10"/>
    <p:sldMasterId id="2147483658" r:id="rId11"/>
    <p:sldMasterId id="2147483659" r:id="rId12"/>
    <p:sldMasterId id="2147483660" r:id="rId13"/>
    <p:sldMasterId id="2147483661" r:id="rId14"/>
    <p:sldMasterId id="2147483662" r:id="rId15"/>
  </p:sldMasterIdLst>
  <p:sldIdLst>
    <p:sldId id="256" r:id="rId16"/>
    <p:sldId id="261" r:id="rId17"/>
    <p:sldId id="262" r:id="rId18"/>
    <p:sldId id="263" r:id="rId19"/>
    <p:sldId id="264" r:id="rId20"/>
    <p:sldId id="265" r:id="rId21"/>
    <p:sldId id="266" r:id="rId22"/>
    <p:sldId id="259" r:id="rId23"/>
    <p:sldId id="260" r:id="rId24"/>
    <p:sldId id="271" r:id="rId25"/>
    <p:sldId id="257" r:id="rId26"/>
    <p:sldId id="258" r:id="rId27"/>
    <p:sldId id="267" r:id="rId28"/>
    <p:sldId id="268" r:id="rId29"/>
    <p:sldId id="269" r:id="rId30"/>
    <p:sldId id="270" r:id="rId31"/>
    <p:sldId id="272" r:id="rId32"/>
  </p:sldIdLst>
  <p:sldSz cx="13004800" cy="9753600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4200" kern="1200">
        <a:solidFill>
          <a:srgbClr val="636567"/>
        </a:solidFill>
        <a:latin typeface="Cochin" charset="0"/>
        <a:ea typeface="ヒラギノ明朝 ProN W3" charset="0"/>
        <a:cs typeface="ヒラギノ明朝 ProN W3" charset="0"/>
        <a:sym typeface="Cochin" charset="0"/>
      </a:defRPr>
    </a:lvl1pPr>
    <a:lvl2pPr marL="457200" algn="ctr" rtl="0" fontAlgn="base">
      <a:spcBef>
        <a:spcPct val="0"/>
      </a:spcBef>
      <a:spcAft>
        <a:spcPct val="0"/>
      </a:spcAft>
      <a:defRPr sz="4200" kern="1200">
        <a:solidFill>
          <a:srgbClr val="636567"/>
        </a:solidFill>
        <a:latin typeface="Cochin" charset="0"/>
        <a:ea typeface="ヒラギノ明朝 ProN W3" charset="0"/>
        <a:cs typeface="ヒラギノ明朝 ProN W3" charset="0"/>
        <a:sym typeface="Cochin" charset="0"/>
      </a:defRPr>
    </a:lvl2pPr>
    <a:lvl3pPr marL="914400" algn="ctr" rtl="0" fontAlgn="base">
      <a:spcBef>
        <a:spcPct val="0"/>
      </a:spcBef>
      <a:spcAft>
        <a:spcPct val="0"/>
      </a:spcAft>
      <a:defRPr sz="4200" kern="1200">
        <a:solidFill>
          <a:srgbClr val="636567"/>
        </a:solidFill>
        <a:latin typeface="Cochin" charset="0"/>
        <a:ea typeface="ヒラギノ明朝 ProN W3" charset="0"/>
        <a:cs typeface="ヒラギノ明朝 ProN W3" charset="0"/>
        <a:sym typeface="Cochin" charset="0"/>
      </a:defRPr>
    </a:lvl3pPr>
    <a:lvl4pPr marL="1371600" algn="ctr" rtl="0" fontAlgn="base">
      <a:spcBef>
        <a:spcPct val="0"/>
      </a:spcBef>
      <a:spcAft>
        <a:spcPct val="0"/>
      </a:spcAft>
      <a:defRPr sz="4200" kern="1200">
        <a:solidFill>
          <a:srgbClr val="636567"/>
        </a:solidFill>
        <a:latin typeface="Cochin" charset="0"/>
        <a:ea typeface="ヒラギノ明朝 ProN W3" charset="0"/>
        <a:cs typeface="ヒラギノ明朝 ProN W3" charset="0"/>
        <a:sym typeface="Cochin" charset="0"/>
      </a:defRPr>
    </a:lvl4pPr>
    <a:lvl5pPr marL="1828800" algn="ctr" rtl="0" fontAlgn="base">
      <a:spcBef>
        <a:spcPct val="0"/>
      </a:spcBef>
      <a:spcAft>
        <a:spcPct val="0"/>
      </a:spcAft>
      <a:defRPr sz="4200" kern="1200">
        <a:solidFill>
          <a:srgbClr val="636567"/>
        </a:solidFill>
        <a:latin typeface="Cochin" charset="0"/>
        <a:ea typeface="ヒラギノ明朝 ProN W3" charset="0"/>
        <a:cs typeface="ヒラギノ明朝 ProN W3" charset="0"/>
        <a:sym typeface="Cochin" charset="0"/>
      </a:defRPr>
    </a:lvl5pPr>
    <a:lvl6pPr marL="2286000" algn="l" defTabSz="914400" rtl="0" eaLnBrk="1" latinLnBrk="0" hangingPunct="1">
      <a:defRPr sz="4200" kern="1200">
        <a:solidFill>
          <a:srgbClr val="636567"/>
        </a:solidFill>
        <a:latin typeface="Cochin" charset="0"/>
        <a:ea typeface="ヒラギノ明朝 ProN W3" charset="0"/>
        <a:cs typeface="ヒラギノ明朝 ProN W3" charset="0"/>
        <a:sym typeface="Cochin" charset="0"/>
      </a:defRPr>
    </a:lvl6pPr>
    <a:lvl7pPr marL="2743200" algn="l" defTabSz="914400" rtl="0" eaLnBrk="1" latinLnBrk="0" hangingPunct="1">
      <a:defRPr sz="4200" kern="1200">
        <a:solidFill>
          <a:srgbClr val="636567"/>
        </a:solidFill>
        <a:latin typeface="Cochin" charset="0"/>
        <a:ea typeface="ヒラギノ明朝 ProN W3" charset="0"/>
        <a:cs typeface="ヒラギノ明朝 ProN W3" charset="0"/>
        <a:sym typeface="Cochin" charset="0"/>
      </a:defRPr>
    </a:lvl7pPr>
    <a:lvl8pPr marL="3200400" algn="l" defTabSz="914400" rtl="0" eaLnBrk="1" latinLnBrk="0" hangingPunct="1">
      <a:defRPr sz="4200" kern="1200">
        <a:solidFill>
          <a:srgbClr val="636567"/>
        </a:solidFill>
        <a:latin typeface="Cochin" charset="0"/>
        <a:ea typeface="ヒラギノ明朝 ProN W3" charset="0"/>
        <a:cs typeface="ヒラギノ明朝 ProN W3" charset="0"/>
        <a:sym typeface="Cochin" charset="0"/>
      </a:defRPr>
    </a:lvl8pPr>
    <a:lvl9pPr marL="3657600" algn="l" defTabSz="914400" rtl="0" eaLnBrk="1" latinLnBrk="0" hangingPunct="1">
      <a:defRPr sz="4200" kern="1200">
        <a:solidFill>
          <a:srgbClr val="636567"/>
        </a:solidFill>
        <a:latin typeface="Cochin" charset="0"/>
        <a:ea typeface="ヒラギノ明朝 ProN W3" charset="0"/>
        <a:cs typeface="ヒラギノ明朝 ProN W3" charset="0"/>
        <a:sym typeface="Cochin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-564" y="-90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3.xml"/><Relationship Id="rId26" Type="http://schemas.openxmlformats.org/officeDocument/2006/relationships/slide" Target="slides/slide1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6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2.xml"/><Relationship Id="rId25" Type="http://schemas.openxmlformats.org/officeDocument/2006/relationships/slide" Target="slides/slide10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.xml"/><Relationship Id="rId20" Type="http://schemas.openxmlformats.org/officeDocument/2006/relationships/slide" Target="slides/slide5.xml"/><Relationship Id="rId29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9.xml"/><Relationship Id="rId32" Type="http://schemas.openxmlformats.org/officeDocument/2006/relationships/slide" Target="slides/slide17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8.xml"/><Relationship Id="rId28" Type="http://schemas.openxmlformats.org/officeDocument/2006/relationships/slide" Target="slides/slide13.xml"/><Relationship Id="rId36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4.xml"/><Relationship Id="rId31" Type="http://schemas.openxmlformats.org/officeDocument/2006/relationships/slide" Target="slides/slide16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7.xml"/><Relationship Id="rId27" Type="http://schemas.openxmlformats.org/officeDocument/2006/relationships/slide" Target="slides/slide12.xml"/><Relationship Id="rId30" Type="http://schemas.openxmlformats.org/officeDocument/2006/relationships/slide" Target="slides/slide15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>
    <p:split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split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>
    <p:split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split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split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split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split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>
    <p:split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split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split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split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split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45600" y="2032000"/>
            <a:ext cx="2743200" cy="4800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16000" y="2032000"/>
            <a:ext cx="8077200" cy="4800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split/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3216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3216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split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>
    <p:split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split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split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split/>
  </p:transition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split/>
  </p:transition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>
    <p:split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split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split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split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>
    <p:split/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split/>
  </p:transition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3216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3216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split/>
  </p:transition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>
    <p:split/>
  </p:transition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split/>
  </p:transition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split/>
  </p:transition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split/>
  </p:transition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split/>
  </p:transition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>
    <p:split/>
  </p:transition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split/>
  </p:transition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split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split/>
  </p:transition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split/>
  </p:transition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split/>
  </p:transition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3216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3216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split/>
  </p:transition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>
    <p:split/>
  </p:transition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split/>
  </p:transition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split/>
  </p:transition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split/>
  </p:transition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split/>
  </p:transition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>
    <p:split/>
  </p:transition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split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split/>
  </p:transition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split/>
  </p:transition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split/>
  </p:transition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split/>
  </p:transition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3216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3216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split/>
  </p:transition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>
    <p:split/>
  </p:transition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split/>
  </p:transition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split/>
  </p:transition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16000" y="1270000"/>
            <a:ext cx="5410200" cy="7213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1270000"/>
            <a:ext cx="5410200" cy="7213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split/>
  </p:transition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split/>
  </p:transition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>
    <p:split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split/>
  </p:transition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split/>
  </p:transition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split/>
  </p:transition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split/>
  </p:transition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split/>
  </p:transition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0930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0930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split/>
  </p:transition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>
    <p:split/>
  </p:transition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split/>
  </p:transition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split/>
  </p:transition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16000" y="2768600"/>
            <a:ext cx="54102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68600"/>
            <a:ext cx="54102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split/>
  </p:transition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split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split/>
  </p:transition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>
    <p:split/>
  </p:transition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split/>
  </p:transition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split/>
  </p:transition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split/>
  </p:transition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split/>
  </p:transition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45600" y="546100"/>
            <a:ext cx="2743200" cy="7937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16000" y="546100"/>
            <a:ext cx="8077200" cy="79375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split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>
    <p:split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split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split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split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split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split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2276475"/>
            <a:ext cx="2925762" cy="67278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8624888" cy="67278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split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>
    <p:split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split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split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5219700"/>
            <a:ext cx="2908300" cy="3238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68700" y="5219700"/>
            <a:ext cx="2908300" cy="3238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split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split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>
    <p:split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split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split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split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split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split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84750" y="1397000"/>
            <a:ext cx="1492250" cy="706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0" y="1397000"/>
            <a:ext cx="4324350" cy="706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split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>
    <p:split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split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split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16000" y="2768600"/>
            <a:ext cx="54102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68600"/>
            <a:ext cx="54102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split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split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>
    <p:split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16000" y="5359400"/>
            <a:ext cx="5410200" cy="1473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5359400"/>
            <a:ext cx="5410200" cy="1473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split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split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split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split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split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45600" y="546100"/>
            <a:ext cx="2743200" cy="7937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16000" y="546100"/>
            <a:ext cx="8077200" cy="79375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split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>
    <p:split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split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split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split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split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split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>
    <p:split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split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split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split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split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546100"/>
            <a:ext cx="2925762" cy="81661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546100"/>
            <a:ext cx="8624888" cy="81661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split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>
    <p:split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split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split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split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>
    <p:split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split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>
    <p:split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split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split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split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split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2276475"/>
            <a:ext cx="2925762" cy="64357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8624888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split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>
    <p:split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split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split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split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16000" y="2768600"/>
            <a:ext cx="26670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35400" y="2768600"/>
            <a:ext cx="26670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split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split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>
    <p:split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split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split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split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split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45600" y="546100"/>
            <a:ext cx="2743200" cy="7937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16000" y="546100"/>
            <a:ext cx="8077200" cy="79375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split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>
    <p:split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split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split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split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16000" y="2768600"/>
            <a:ext cx="26670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35400" y="2768600"/>
            <a:ext cx="26670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split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split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>
    <p:split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split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split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split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split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45600" y="546100"/>
            <a:ext cx="2743200" cy="7937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16000" y="546100"/>
            <a:ext cx="8077200" cy="79375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split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>
    <p:split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split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split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split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7800" y="2768600"/>
            <a:ext cx="20193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969500" y="2768600"/>
            <a:ext cx="20193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split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split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>
    <p:split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split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split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split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split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45600" y="546100"/>
            <a:ext cx="2743200" cy="7937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16000" y="546100"/>
            <a:ext cx="8077200" cy="79375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split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Relationship Id="rId14" Type="http://schemas.openxmlformats.org/officeDocument/2006/relationships/image" Target="../media/image4.pn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Relationship Id="rId14" Type="http://schemas.openxmlformats.org/officeDocument/2006/relationships/image" Target="../media/image4.png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1016000" y="2032000"/>
            <a:ext cx="10972800" cy="3225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25399" dir="13500000" algn="ctr" rotWithShape="0">
              <a:schemeClr val="bg2">
                <a:alpha val="50000"/>
              </a:schemeClr>
            </a:outerShdw>
          </a:effec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Cochin" charset="0"/>
              </a:rPr>
              <a:t>Click to edit Master title style</a:t>
            </a:r>
          </a:p>
        </p:txBody>
      </p:sp>
      <p:sp>
        <p:nvSpPr>
          <p:cNvPr id="1026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1016000" y="5359400"/>
            <a:ext cx="10972800" cy="1473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25399" dir="13500000" algn="ctr" rotWithShape="0">
              <a:schemeClr val="bg2">
                <a:alpha val="50000"/>
              </a:schemeClr>
            </a:outerShdw>
          </a:effec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Cochin" charset="0"/>
              </a:rPr>
              <a:t>Click to edit Master text styles</a:t>
            </a:r>
          </a:p>
          <a:p>
            <a:pPr lvl="1"/>
            <a:r>
              <a:rPr lang="en-US" smtClean="0">
                <a:sym typeface="Cochin" charset="0"/>
              </a:rPr>
              <a:t>Second level</a:t>
            </a:r>
          </a:p>
          <a:p>
            <a:pPr lvl="2"/>
            <a:r>
              <a:rPr lang="en-US" smtClean="0">
                <a:sym typeface="Cochin" charset="0"/>
              </a:rPr>
              <a:t>Third level</a:t>
            </a:r>
          </a:p>
          <a:p>
            <a:pPr lvl="3"/>
            <a:r>
              <a:rPr lang="en-US" smtClean="0">
                <a:sym typeface="Cochin" charset="0"/>
              </a:rPr>
              <a:t>Fourth level</a:t>
            </a:r>
          </a:p>
          <a:p>
            <a:pPr lvl="4"/>
            <a:r>
              <a:rPr lang="en-US" smtClean="0">
                <a:sym typeface="Cochin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ransition>
    <p:split/>
  </p:transition>
  <p:txStyles>
    <p:titleStyle>
      <a:lvl1pPr algn="ctr" rtl="0" fontAlgn="base">
        <a:spcBef>
          <a:spcPct val="0"/>
        </a:spcBef>
        <a:spcAft>
          <a:spcPct val="0"/>
        </a:spcAft>
        <a:defRPr sz="10500">
          <a:solidFill>
            <a:srgbClr val="FFFFFF"/>
          </a:solidFill>
          <a:latin typeface="+mj-lt"/>
          <a:ea typeface="+mj-ea"/>
          <a:cs typeface="+mj-cs"/>
          <a:sym typeface="Cochin" charset="0"/>
        </a:defRPr>
      </a:lvl1pPr>
      <a:lvl2pPr algn="ctr" rtl="0" fontAlgn="base">
        <a:spcBef>
          <a:spcPct val="0"/>
        </a:spcBef>
        <a:spcAft>
          <a:spcPct val="0"/>
        </a:spcAft>
        <a:defRPr sz="10500">
          <a:solidFill>
            <a:srgbClr val="FFFFFF"/>
          </a:solidFill>
          <a:latin typeface="Cochin" charset="0"/>
          <a:ea typeface="ヒラギノ明朝 ProN W3" charset="0"/>
          <a:cs typeface="ヒラギノ明朝 ProN W3" charset="0"/>
          <a:sym typeface="Cochin" charset="0"/>
        </a:defRPr>
      </a:lvl2pPr>
      <a:lvl3pPr algn="ctr" rtl="0" fontAlgn="base">
        <a:spcBef>
          <a:spcPct val="0"/>
        </a:spcBef>
        <a:spcAft>
          <a:spcPct val="0"/>
        </a:spcAft>
        <a:defRPr sz="10500">
          <a:solidFill>
            <a:srgbClr val="FFFFFF"/>
          </a:solidFill>
          <a:latin typeface="Cochin" charset="0"/>
          <a:ea typeface="ヒラギノ明朝 ProN W3" charset="0"/>
          <a:cs typeface="ヒラギノ明朝 ProN W3" charset="0"/>
          <a:sym typeface="Cochin" charset="0"/>
        </a:defRPr>
      </a:lvl3pPr>
      <a:lvl4pPr algn="ctr" rtl="0" fontAlgn="base">
        <a:spcBef>
          <a:spcPct val="0"/>
        </a:spcBef>
        <a:spcAft>
          <a:spcPct val="0"/>
        </a:spcAft>
        <a:defRPr sz="10500">
          <a:solidFill>
            <a:srgbClr val="FFFFFF"/>
          </a:solidFill>
          <a:latin typeface="Cochin" charset="0"/>
          <a:ea typeface="ヒラギノ明朝 ProN W3" charset="0"/>
          <a:cs typeface="ヒラギノ明朝 ProN W3" charset="0"/>
          <a:sym typeface="Cochin" charset="0"/>
        </a:defRPr>
      </a:lvl4pPr>
      <a:lvl5pPr algn="ctr" rtl="0" fontAlgn="base">
        <a:spcBef>
          <a:spcPct val="0"/>
        </a:spcBef>
        <a:spcAft>
          <a:spcPct val="0"/>
        </a:spcAft>
        <a:defRPr sz="10500">
          <a:solidFill>
            <a:srgbClr val="FFFFFF"/>
          </a:solidFill>
          <a:latin typeface="Cochin" charset="0"/>
          <a:ea typeface="ヒラギノ明朝 ProN W3" charset="0"/>
          <a:cs typeface="ヒラギノ明朝 ProN W3" charset="0"/>
          <a:sym typeface="Cochi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10500">
          <a:solidFill>
            <a:srgbClr val="FFFFFF"/>
          </a:solidFill>
          <a:latin typeface="Cochin" charset="0"/>
          <a:ea typeface="ヒラギノ明朝 ProN W3" charset="0"/>
          <a:cs typeface="ヒラギノ明朝 ProN W3" charset="0"/>
          <a:sym typeface="Cochi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10500">
          <a:solidFill>
            <a:srgbClr val="FFFFFF"/>
          </a:solidFill>
          <a:latin typeface="Cochin" charset="0"/>
          <a:ea typeface="ヒラギノ明朝 ProN W3" charset="0"/>
          <a:cs typeface="ヒラギノ明朝 ProN W3" charset="0"/>
          <a:sym typeface="Cochi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10500">
          <a:solidFill>
            <a:srgbClr val="FFFFFF"/>
          </a:solidFill>
          <a:latin typeface="Cochin" charset="0"/>
          <a:ea typeface="ヒラギノ明朝 ProN W3" charset="0"/>
          <a:cs typeface="ヒラギノ明朝 ProN W3" charset="0"/>
          <a:sym typeface="Cochi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10500">
          <a:solidFill>
            <a:srgbClr val="FFFFFF"/>
          </a:solidFill>
          <a:latin typeface="Cochin" charset="0"/>
          <a:ea typeface="ヒラギノ明朝 ProN W3" charset="0"/>
          <a:cs typeface="ヒラギノ明朝 ProN W3" charset="0"/>
          <a:sym typeface="Cochin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4200">
          <a:solidFill>
            <a:srgbClr val="FFFFFF"/>
          </a:solidFill>
          <a:latin typeface="+mn-lt"/>
          <a:ea typeface="+mn-ea"/>
          <a:cs typeface="+mn-cs"/>
          <a:sym typeface="Cochin" charset="0"/>
        </a:defRPr>
      </a:lvl1pPr>
      <a:lvl2pPr algn="ctr" rtl="0" fontAlgn="base">
        <a:spcBef>
          <a:spcPct val="0"/>
        </a:spcBef>
        <a:spcAft>
          <a:spcPct val="0"/>
        </a:spcAft>
        <a:defRPr sz="4200">
          <a:solidFill>
            <a:srgbClr val="FFFFFF"/>
          </a:solidFill>
          <a:latin typeface="+mn-lt"/>
          <a:ea typeface="+mn-ea"/>
          <a:cs typeface="+mn-cs"/>
          <a:sym typeface="Cochin" charset="0"/>
        </a:defRPr>
      </a:lvl2pPr>
      <a:lvl3pPr algn="ctr" rtl="0" fontAlgn="base">
        <a:spcBef>
          <a:spcPct val="0"/>
        </a:spcBef>
        <a:spcAft>
          <a:spcPct val="0"/>
        </a:spcAft>
        <a:defRPr sz="4200">
          <a:solidFill>
            <a:srgbClr val="FFFFFF"/>
          </a:solidFill>
          <a:latin typeface="+mn-lt"/>
          <a:ea typeface="+mn-ea"/>
          <a:cs typeface="+mn-cs"/>
          <a:sym typeface="Cochin" charset="0"/>
        </a:defRPr>
      </a:lvl3pPr>
      <a:lvl4pPr algn="ctr" rtl="0" fontAlgn="base">
        <a:spcBef>
          <a:spcPct val="0"/>
        </a:spcBef>
        <a:spcAft>
          <a:spcPct val="0"/>
        </a:spcAft>
        <a:defRPr sz="4200">
          <a:solidFill>
            <a:srgbClr val="FFFFFF"/>
          </a:solidFill>
          <a:latin typeface="+mn-lt"/>
          <a:ea typeface="+mn-ea"/>
          <a:cs typeface="+mn-cs"/>
          <a:sym typeface="Cochin" charset="0"/>
        </a:defRPr>
      </a:lvl4pPr>
      <a:lvl5pPr algn="ctr" rtl="0" fontAlgn="base">
        <a:spcBef>
          <a:spcPct val="0"/>
        </a:spcBef>
        <a:spcAft>
          <a:spcPct val="0"/>
        </a:spcAft>
        <a:defRPr sz="4200">
          <a:solidFill>
            <a:srgbClr val="FFFFFF"/>
          </a:solidFill>
          <a:latin typeface="+mn-lt"/>
          <a:ea typeface="+mn-ea"/>
          <a:cs typeface="+mn-cs"/>
          <a:sym typeface="Cochi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200">
          <a:solidFill>
            <a:srgbClr val="FFFFFF"/>
          </a:solidFill>
          <a:latin typeface="+mn-lt"/>
          <a:ea typeface="+mn-ea"/>
          <a:cs typeface="+mn-cs"/>
          <a:sym typeface="Cochi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200">
          <a:solidFill>
            <a:srgbClr val="FFFFFF"/>
          </a:solidFill>
          <a:latin typeface="+mn-lt"/>
          <a:ea typeface="+mn-ea"/>
          <a:cs typeface="+mn-cs"/>
          <a:sym typeface="Cochi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200">
          <a:solidFill>
            <a:srgbClr val="FFFFFF"/>
          </a:solidFill>
          <a:latin typeface="+mn-lt"/>
          <a:ea typeface="+mn-ea"/>
          <a:cs typeface="+mn-cs"/>
          <a:sym typeface="Cochi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200">
          <a:solidFill>
            <a:srgbClr val="FFFFFF"/>
          </a:solidFill>
          <a:latin typeface="+mn-lt"/>
          <a:ea typeface="+mn-ea"/>
          <a:cs typeface="+mn-cs"/>
          <a:sym typeface="Cochin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p:transition>
    <p:split/>
  </p:transition>
  <p:txStyles>
    <p:titleStyle>
      <a:lvl1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Cochin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Cochin" charset="0"/>
          <a:ea typeface="ヒラギノ明朝 ProN W3" charset="0"/>
          <a:cs typeface="ヒラギノ明朝 ProN W3" charset="0"/>
          <a:sym typeface="Cochin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Cochin" charset="0"/>
          <a:ea typeface="ヒラギノ明朝 ProN W3" charset="0"/>
          <a:cs typeface="ヒラギノ明朝 ProN W3" charset="0"/>
          <a:sym typeface="Cochin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Cochin" charset="0"/>
          <a:ea typeface="ヒラギノ明朝 ProN W3" charset="0"/>
          <a:cs typeface="ヒラギノ明朝 ProN W3" charset="0"/>
          <a:sym typeface="Cochin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Cochin" charset="0"/>
          <a:ea typeface="ヒラギノ明朝 ProN W3" charset="0"/>
          <a:cs typeface="ヒラギノ明朝 ProN W3" charset="0"/>
          <a:sym typeface="Cochi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Cochin" charset="0"/>
          <a:ea typeface="ヒラギノ明朝 ProN W3" charset="0"/>
          <a:cs typeface="ヒラギノ明朝 ProN W3" charset="0"/>
          <a:sym typeface="Cochi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Cochin" charset="0"/>
          <a:ea typeface="ヒラギノ明朝 ProN W3" charset="0"/>
          <a:cs typeface="ヒラギノ明朝 ProN W3" charset="0"/>
          <a:sym typeface="Cochi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Cochin" charset="0"/>
          <a:ea typeface="ヒラギノ明朝 ProN W3" charset="0"/>
          <a:cs typeface="ヒラギノ明朝 ProN W3" charset="0"/>
          <a:sym typeface="Cochi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Cochin" charset="0"/>
          <a:ea typeface="ヒラギノ明朝 ProN W3" charset="0"/>
          <a:cs typeface="ヒラギノ明朝 ProN W3" charset="0"/>
          <a:sym typeface="Cochin" charset="0"/>
        </a:defRPr>
      </a:lvl9pPr>
    </p:titleStyle>
    <p:bodyStyle>
      <a:lvl1pPr marL="508000" indent="-508000" algn="l" rtl="0" fontAlgn="base">
        <a:spcBef>
          <a:spcPts val="2400"/>
        </a:spcBef>
        <a:spcAft>
          <a:spcPct val="0"/>
        </a:spcAft>
        <a:buClr>
          <a:srgbClr val="ABA79F"/>
        </a:buClr>
        <a:buSzPct val="50000"/>
        <a:buFont typeface="Zapf Dingbats" charset="0"/>
        <a:buChar char="✦"/>
        <a:defRPr sz="4200">
          <a:solidFill>
            <a:schemeClr val="tx1"/>
          </a:solidFill>
          <a:latin typeface="+mn-lt"/>
          <a:ea typeface="+mn-ea"/>
          <a:cs typeface="+mn-cs"/>
          <a:sym typeface="Cochin" charset="0"/>
        </a:defRPr>
      </a:lvl1pPr>
      <a:lvl2pPr marL="1270000" indent="-508000" algn="l" rtl="0" fontAlgn="base">
        <a:spcBef>
          <a:spcPts val="2400"/>
        </a:spcBef>
        <a:spcAft>
          <a:spcPct val="0"/>
        </a:spcAft>
        <a:buClr>
          <a:srgbClr val="ABA79F"/>
        </a:buClr>
        <a:buSzPct val="50000"/>
        <a:buFont typeface="Zapf Dingbats" charset="0"/>
        <a:buChar char="✦"/>
        <a:defRPr sz="4200">
          <a:solidFill>
            <a:schemeClr val="tx1"/>
          </a:solidFill>
          <a:latin typeface="+mn-lt"/>
          <a:ea typeface="+mn-ea"/>
          <a:cs typeface="+mn-cs"/>
          <a:sym typeface="Cochin" charset="0"/>
        </a:defRPr>
      </a:lvl2pPr>
      <a:lvl3pPr marL="1714500" indent="-508000" algn="l" rtl="0" fontAlgn="base">
        <a:spcBef>
          <a:spcPts val="2400"/>
        </a:spcBef>
        <a:spcAft>
          <a:spcPct val="0"/>
        </a:spcAft>
        <a:buClr>
          <a:srgbClr val="ABA79F"/>
        </a:buClr>
        <a:buSzPct val="50000"/>
        <a:buFont typeface="Zapf Dingbats" charset="0"/>
        <a:buChar char="✦"/>
        <a:defRPr sz="4200">
          <a:solidFill>
            <a:schemeClr val="tx1"/>
          </a:solidFill>
          <a:latin typeface="+mn-lt"/>
          <a:ea typeface="+mn-ea"/>
          <a:cs typeface="+mn-cs"/>
          <a:sym typeface="Cochin" charset="0"/>
        </a:defRPr>
      </a:lvl3pPr>
      <a:lvl4pPr marL="2159000" indent="-508000" algn="l" rtl="0" fontAlgn="base">
        <a:spcBef>
          <a:spcPts val="2400"/>
        </a:spcBef>
        <a:spcAft>
          <a:spcPct val="0"/>
        </a:spcAft>
        <a:buClr>
          <a:srgbClr val="ABA79F"/>
        </a:buClr>
        <a:buSzPct val="50000"/>
        <a:buFont typeface="Zapf Dingbats" charset="0"/>
        <a:buChar char="✦"/>
        <a:defRPr sz="4200">
          <a:solidFill>
            <a:schemeClr val="tx1"/>
          </a:solidFill>
          <a:latin typeface="+mn-lt"/>
          <a:ea typeface="+mn-ea"/>
          <a:cs typeface="+mn-cs"/>
          <a:sym typeface="Cochin" charset="0"/>
        </a:defRPr>
      </a:lvl4pPr>
      <a:lvl5pPr marL="2603500" indent="-508000" algn="l" rtl="0" fontAlgn="base">
        <a:spcBef>
          <a:spcPts val="2400"/>
        </a:spcBef>
        <a:spcAft>
          <a:spcPct val="0"/>
        </a:spcAft>
        <a:buClr>
          <a:srgbClr val="ABA79F"/>
        </a:buClr>
        <a:buSzPct val="50000"/>
        <a:buFont typeface="Zapf Dingbats" charset="0"/>
        <a:buChar char="✦"/>
        <a:defRPr sz="4200">
          <a:solidFill>
            <a:schemeClr val="tx1"/>
          </a:solidFill>
          <a:latin typeface="+mn-lt"/>
          <a:ea typeface="+mn-ea"/>
          <a:cs typeface="+mn-cs"/>
          <a:sym typeface="Cochin" charset="0"/>
        </a:defRPr>
      </a:lvl5pPr>
      <a:lvl6pPr marL="3060700" indent="-508000" algn="l" rtl="0" fontAlgn="base">
        <a:spcBef>
          <a:spcPts val="2400"/>
        </a:spcBef>
        <a:spcAft>
          <a:spcPct val="0"/>
        </a:spcAft>
        <a:buClr>
          <a:srgbClr val="ABA79F"/>
        </a:buClr>
        <a:buSzPct val="50000"/>
        <a:buFont typeface="Zapf Dingbats" charset="0"/>
        <a:buChar char="✦"/>
        <a:defRPr sz="4200">
          <a:solidFill>
            <a:schemeClr val="tx1"/>
          </a:solidFill>
          <a:latin typeface="+mn-lt"/>
          <a:ea typeface="+mn-ea"/>
          <a:cs typeface="+mn-cs"/>
          <a:sym typeface="Cochin" charset="0"/>
        </a:defRPr>
      </a:lvl6pPr>
      <a:lvl7pPr marL="3517900" indent="-508000" algn="l" rtl="0" fontAlgn="base">
        <a:spcBef>
          <a:spcPts val="2400"/>
        </a:spcBef>
        <a:spcAft>
          <a:spcPct val="0"/>
        </a:spcAft>
        <a:buClr>
          <a:srgbClr val="ABA79F"/>
        </a:buClr>
        <a:buSzPct val="50000"/>
        <a:buFont typeface="Zapf Dingbats" charset="0"/>
        <a:buChar char="✦"/>
        <a:defRPr sz="4200">
          <a:solidFill>
            <a:schemeClr val="tx1"/>
          </a:solidFill>
          <a:latin typeface="+mn-lt"/>
          <a:ea typeface="+mn-ea"/>
          <a:cs typeface="+mn-cs"/>
          <a:sym typeface="Cochin" charset="0"/>
        </a:defRPr>
      </a:lvl7pPr>
      <a:lvl8pPr marL="3975100" indent="-508000" algn="l" rtl="0" fontAlgn="base">
        <a:spcBef>
          <a:spcPts val="2400"/>
        </a:spcBef>
        <a:spcAft>
          <a:spcPct val="0"/>
        </a:spcAft>
        <a:buClr>
          <a:srgbClr val="ABA79F"/>
        </a:buClr>
        <a:buSzPct val="50000"/>
        <a:buFont typeface="Zapf Dingbats" charset="0"/>
        <a:buChar char="✦"/>
        <a:defRPr sz="4200">
          <a:solidFill>
            <a:schemeClr val="tx1"/>
          </a:solidFill>
          <a:latin typeface="+mn-lt"/>
          <a:ea typeface="+mn-ea"/>
          <a:cs typeface="+mn-cs"/>
          <a:sym typeface="Cochin" charset="0"/>
        </a:defRPr>
      </a:lvl8pPr>
      <a:lvl9pPr marL="4432300" indent="-508000" algn="l" rtl="0" fontAlgn="base">
        <a:spcBef>
          <a:spcPts val="2400"/>
        </a:spcBef>
        <a:spcAft>
          <a:spcPct val="0"/>
        </a:spcAft>
        <a:buClr>
          <a:srgbClr val="ABA79F"/>
        </a:buClr>
        <a:buSzPct val="50000"/>
        <a:buFont typeface="Zapf Dingbats" charset="0"/>
        <a:buChar char="✦"/>
        <a:defRPr sz="4200">
          <a:solidFill>
            <a:schemeClr val="tx1"/>
          </a:solidFill>
          <a:latin typeface="+mn-lt"/>
          <a:ea typeface="+mn-ea"/>
          <a:cs typeface="+mn-cs"/>
          <a:sym typeface="Cochin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7" name="Group 3"/>
          <p:cNvGrpSpPr>
            <a:grpSpLocks/>
          </p:cNvGrpSpPr>
          <p:nvPr/>
        </p:nvGrpSpPr>
        <p:grpSpPr bwMode="auto">
          <a:xfrm>
            <a:off x="977900" y="444500"/>
            <a:ext cx="11137900" cy="8610600"/>
            <a:chOff x="0" y="0"/>
            <a:chExt cx="7016" cy="5424"/>
          </a:xfrm>
        </p:grpSpPr>
        <p:sp>
          <p:nvSpPr>
            <p:cNvPr id="11265" name="Rectangle 1"/>
            <p:cNvSpPr>
              <a:spLocks/>
            </p:cNvSpPr>
            <p:nvPr/>
          </p:nvSpPr>
          <p:spPr bwMode="auto">
            <a:xfrm>
              <a:off x="192" y="224"/>
              <a:ext cx="6600" cy="4976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11266" name="Picture 2"/>
            <p:cNvPicPr>
              <a:picLocks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0" y="0"/>
              <a:ext cx="7016" cy="5424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</p:sldLayoutIdLst>
  <p:transition>
    <p:split/>
  </p:transition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  <a:sym typeface="Cochin" charset="0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ochin" charset="0"/>
          <a:ea typeface="ヒラギノ明朝 ProN W3" charset="0"/>
          <a:cs typeface="ヒラギノ明朝 ProN W3" charset="0"/>
          <a:sym typeface="Cochin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ochin" charset="0"/>
          <a:ea typeface="ヒラギノ明朝 ProN W3" charset="0"/>
          <a:cs typeface="ヒラギノ明朝 ProN W3" charset="0"/>
          <a:sym typeface="Cochin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ochin" charset="0"/>
          <a:ea typeface="ヒラギノ明朝 ProN W3" charset="0"/>
          <a:cs typeface="ヒラギノ明朝 ProN W3" charset="0"/>
          <a:sym typeface="Cochin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ochin" charset="0"/>
          <a:ea typeface="ヒラギノ明朝 ProN W3" charset="0"/>
          <a:cs typeface="ヒラギノ明朝 ProN W3" charset="0"/>
          <a:sym typeface="Cochin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ochin" charset="0"/>
          <a:ea typeface="ヒラギノ明朝 ProN W3" charset="0"/>
          <a:cs typeface="ヒラギノ明朝 ProN W3" charset="0"/>
          <a:sym typeface="Cochin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ochin" charset="0"/>
          <a:ea typeface="ヒラギノ明朝 ProN W3" charset="0"/>
          <a:cs typeface="ヒラギノ明朝 ProN W3" charset="0"/>
          <a:sym typeface="Cochin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ochin" charset="0"/>
          <a:ea typeface="ヒラギノ明朝 ProN W3" charset="0"/>
          <a:cs typeface="ヒラギノ明朝 ProN W3" charset="0"/>
          <a:sym typeface="Cochin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ochin" charset="0"/>
          <a:ea typeface="ヒラギノ明朝 ProN W3" charset="0"/>
          <a:cs typeface="ヒラギノ明朝 ProN W3" charset="0"/>
          <a:sym typeface="Cochin" charset="0"/>
        </a:defRPr>
      </a:lvl9pPr>
    </p:titleStyle>
    <p:bodyStyle>
      <a:lvl1pPr algn="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Cochin" charset="0"/>
        </a:defRPr>
      </a:lvl1pPr>
      <a:lvl2pPr algn="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Cochin" charset="0"/>
        </a:defRPr>
      </a:lvl2pPr>
      <a:lvl3pPr algn="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Cochin" charset="0"/>
        </a:defRPr>
      </a:lvl3pPr>
      <a:lvl4pPr algn="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Cochin" charset="0"/>
        </a:defRPr>
      </a:lvl4pPr>
      <a:lvl5pPr algn="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Cochin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Cochin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Cochin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Cochin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Cochin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1" name="Group 3"/>
          <p:cNvGrpSpPr>
            <a:grpSpLocks/>
          </p:cNvGrpSpPr>
          <p:nvPr/>
        </p:nvGrpSpPr>
        <p:grpSpPr bwMode="auto">
          <a:xfrm>
            <a:off x="977900" y="444500"/>
            <a:ext cx="11137900" cy="8610600"/>
            <a:chOff x="0" y="0"/>
            <a:chExt cx="7016" cy="5424"/>
          </a:xfrm>
        </p:grpSpPr>
        <p:sp>
          <p:nvSpPr>
            <p:cNvPr id="12289" name="Rectangle 1"/>
            <p:cNvSpPr>
              <a:spLocks/>
            </p:cNvSpPr>
            <p:nvPr/>
          </p:nvSpPr>
          <p:spPr bwMode="auto">
            <a:xfrm>
              <a:off x="192" y="224"/>
              <a:ext cx="6600" cy="4976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12290" name="Picture 2"/>
            <p:cNvPicPr>
              <a:picLocks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0" y="0"/>
              <a:ext cx="7016" cy="5424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</p:sldLayoutIdLst>
  <p:transition>
    <p:split/>
  </p:transition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  <a:sym typeface="Cochin" charset="0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ochin" charset="0"/>
          <a:ea typeface="ヒラギノ明朝 ProN W3" charset="0"/>
          <a:cs typeface="ヒラギノ明朝 ProN W3" charset="0"/>
          <a:sym typeface="Cochin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ochin" charset="0"/>
          <a:ea typeface="ヒラギノ明朝 ProN W3" charset="0"/>
          <a:cs typeface="ヒラギノ明朝 ProN W3" charset="0"/>
          <a:sym typeface="Cochin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ochin" charset="0"/>
          <a:ea typeface="ヒラギノ明朝 ProN W3" charset="0"/>
          <a:cs typeface="ヒラギノ明朝 ProN W3" charset="0"/>
          <a:sym typeface="Cochin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ochin" charset="0"/>
          <a:ea typeface="ヒラギノ明朝 ProN W3" charset="0"/>
          <a:cs typeface="ヒラギノ明朝 ProN W3" charset="0"/>
          <a:sym typeface="Cochin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ochin" charset="0"/>
          <a:ea typeface="ヒラギノ明朝 ProN W3" charset="0"/>
          <a:cs typeface="ヒラギノ明朝 ProN W3" charset="0"/>
          <a:sym typeface="Cochin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ochin" charset="0"/>
          <a:ea typeface="ヒラギノ明朝 ProN W3" charset="0"/>
          <a:cs typeface="ヒラギノ明朝 ProN W3" charset="0"/>
          <a:sym typeface="Cochin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ochin" charset="0"/>
          <a:ea typeface="ヒラギノ明朝 ProN W3" charset="0"/>
          <a:cs typeface="ヒラギノ明朝 ProN W3" charset="0"/>
          <a:sym typeface="Cochin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ochin" charset="0"/>
          <a:ea typeface="ヒラギノ明朝 ProN W3" charset="0"/>
          <a:cs typeface="ヒラギノ明朝 ProN W3" charset="0"/>
          <a:sym typeface="Cochin" charset="0"/>
        </a:defRPr>
      </a:lvl9pPr>
    </p:titleStyle>
    <p:bodyStyle>
      <a:lvl1pPr algn="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Cochin" charset="0"/>
        </a:defRPr>
      </a:lvl1pPr>
      <a:lvl2pPr algn="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Cochin" charset="0"/>
        </a:defRPr>
      </a:lvl2pPr>
      <a:lvl3pPr algn="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Cochin" charset="0"/>
        </a:defRPr>
      </a:lvl3pPr>
      <a:lvl4pPr algn="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Cochin" charset="0"/>
        </a:defRPr>
      </a:lvl4pPr>
      <a:lvl5pPr algn="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Cochin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Cochin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Cochin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Cochin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Cochin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</p:sldLayoutIdLst>
  <p:transition>
    <p:split/>
  </p:transition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  <a:sym typeface="Cochin" charset="0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ochin" charset="0"/>
          <a:ea typeface="ヒラギノ明朝 ProN W3" charset="0"/>
          <a:cs typeface="ヒラギノ明朝 ProN W3" charset="0"/>
          <a:sym typeface="Cochin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ochin" charset="0"/>
          <a:ea typeface="ヒラギノ明朝 ProN W3" charset="0"/>
          <a:cs typeface="ヒラギノ明朝 ProN W3" charset="0"/>
          <a:sym typeface="Cochin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ochin" charset="0"/>
          <a:ea typeface="ヒラギノ明朝 ProN W3" charset="0"/>
          <a:cs typeface="ヒラギノ明朝 ProN W3" charset="0"/>
          <a:sym typeface="Cochin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ochin" charset="0"/>
          <a:ea typeface="ヒラギノ明朝 ProN W3" charset="0"/>
          <a:cs typeface="ヒラギノ明朝 ProN W3" charset="0"/>
          <a:sym typeface="Cochin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ochin" charset="0"/>
          <a:ea typeface="ヒラギノ明朝 ProN W3" charset="0"/>
          <a:cs typeface="ヒラギノ明朝 ProN W3" charset="0"/>
          <a:sym typeface="Cochin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ochin" charset="0"/>
          <a:ea typeface="ヒラギノ明朝 ProN W3" charset="0"/>
          <a:cs typeface="ヒラギノ明朝 ProN W3" charset="0"/>
          <a:sym typeface="Cochin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ochin" charset="0"/>
          <a:ea typeface="ヒラギノ明朝 ProN W3" charset="0"/>
          <a:cs typeface="ヒラギノ明朝 ProN W3" charset="0"/>
          <a:sym typeface="Cochin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ochin" charset="0"/>
          <a:ea typeface="ヒラギノ明朝 ProN W3" charset="0"/>
          <a:cs typeface="ヒラギノ明朝 ProN W3" charset="0"/>
          <a:sym typeface="Cochin" charset="0"/>
        </a:defRPr>
      </a:lvl9pPr>
    </p:titleStyle>
    <p:bodyStyle>
      <a:lvl1pPr algn="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Cochin" charset="0"/>
        </a:defRPr>
      </a:lvl1pPr>
      <a:lvl2pPr algn="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Cochin" charset="0"/>
        </a:defRPr>
      </a:lvl2pPr>
      <a:lvl3pPr algn="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Cochin" charset="0"/>
        </a:defRPr>
      </a:lvl3pPr>
      <a:lvl4pPr algn="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Cochin" charset="0"/>
        </a:defRPr>
      </a:lvl4pPr>
      <a:lvl5pPr algn="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Cochin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Cochin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Cochin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Cochin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Cochin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ChangeArrowheads="1"/>
          </p:cNvSpPr>
          <p:nvPr>
            <p:ph type="body" idx="1"/>
          </p:nvPr>
        </p:nvSpPr>
        <p:spPr bwMode="auto">
          <a:xfrm>
            <a:off x="1016000" y="1270000"/>
            <a:ext cx="10972800" cy="7213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Cochin" charset="0"/>
              </a:rPr>
              <a:t>Click to edit Master text styles</a:t>
            </a:r>
          </a:p>
          <a:p>
            <a:pPr lvl="1"/>
            <a:r>
              <a:rPr lang="en-US" smtClean="0">
                <a:sym typeface="Cochin" charset="0"/>
              </a:rPr>
              <a:t>Second level</a:t>
            </a:r>
          </a:p>
          <a:p>
            <a:pPr lvl="2"/>
            <a:r>
              <a:rPr lang="en-US" smtClean="0">
                <a:sym typeface="Cochin" charset="0"/>
              </a:rPr>
              <a:t>Third level</a:t>
            </a:r>
          </a:p>
          <a:p>
            <a:pPr lvl="3"/>
            <a:r>
              <a:rPr lang="en-US" smtClean="0">
                <a:sym typeface="Cochin" charset="0"/>
              </a:rPr>
              <a:t>Fourth level</a:t>
            </a:r>
          </a:p>
          <a:p>
            <a:pPr lvl="4"/>
            <a:r>
              <a:rPr lang="en-US" smtClean="0">
                <a:sym typeface="Cochin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</p:sldLayoutIdLst>
  <p:transition>
    <p:split/>
  </p:transition>
  <p:txStyles>
    <p:titleStyle>
      <a:lvl1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Cochin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Cochin" charset="0"/>
          <a:ea typeface="ヒラギノ明朝 ProN W3" charset="0"/>
          <a:cs typeface="ヒラギノ明朝 ProN W3" charset="0"/>
          <a:sym typeface="Cochin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Cochin" charset="0"/>
          <a:ea typeface="ヒラギノ明朝 ProN W3" charset="0"/>
          <a:cs typeface="ヒラギノ明朝 ProN W3" charset="0"/>
          <a:sym typeface="Cochin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Cochin" charset="0"/>
          <a:ea typeface="ヒラギノ明朝 ProN W3" charset="0"/>
          <a:cs typeface="ヒラギノ明朝 ProN W3" charset="0"/>
          <a:sym typeface="Cochin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Cochin" charset="0"/>
          <a:ea typeface="ヒラギノ明朝 ProN W3" charset="0"/>
          <a:cs typeface="ヒラギノ明朝 ProN W3" charset="0"/>
          <a:sym typeface="Cochi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Cochin" charset="0"/>
          <a:ea typeface="ヒラギノ明朝 ProN W3" charset="0"/>
          <a:cs typeface="ヒラギノ明朝 ProN W3" charset="0"/>
          <a:sym typeface="Cochi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Cochin" charset="0"/>
          <a:ea typeface="ヒラギノ明朝 ProN W3" charset="0"/>
          <a:cs typeface="ヒラギノ明朝 ProN W3" charset="0"/>
          <a:sym typeface="Cochi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Cochin" charset="0"/>
          <a:ea typeface="ヒラギノ明朝 ProN W3" charset="0"/>
          <a:cs typeface="ヒラギノ明朝 ProN W3" charset="0"/>
          <a:sym typeface="Cochi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Cochin" charset="0"/>
          <a:ea typeface="ヒラギノ明朝 ProN W3" charset="0"/>
          <a:cs typeface="ヒラギノ明朝 ProN W3" charset="0"/>
          <a:sym typeface="Cochin" charset="0"/>
        </a:defRPr>
      </a:lvl9pPr>
    </p:titleStyle>
    <p:bodyStyle>
      <a:lvl1pPr marL="508000" indent="-508000" algn="l" rtl="0" fontAlgn="base">
        <a:spcBef>
          <a:spcPts val="4800"/>
        </a:spcBef>
        <a:spcAft>
          <a:spcPct val="0"/>
        </a:spcAft>
        <a:buClr>
          <a:srgbClr val="ABA79F"/>
        </a:buClr>
        <a:buSzPct val="50000"/>
        <a:buFont typeface="Zapf Dingbats" charset="0"/>
        <a:buChar char="✦"/>
        <a:defRPr sz="4200">
          <a:solidFill>
            <a:schemeClr val="tx1"/>
          </a:solidFill>
          <a:latin typeface="+mn-lt"/>
          <a:ea typeface="+mn-ea"/>
          <a:cs typeface="+mn-cs"/>
          <a:sym typeface="Cochin" charset="0"/>
        </a:defRPr>
      </a:lvl1pPr>
      <a:lvl2pPr marL="1219200" indent="-508000" algn="l" rtl="0" fontAlgn="base">
        <a:spcBef>
          <a:spcPts val="4800"/>
        </a:spcBef>
        <a:spcAft>
          <a:spcPct val="0"/>
        </a:spcAft>
        <a:buClr>
          <a:srgbClr val="ABA79F"/>
        </a:buClr>
        <a:buSzPct val="50000"/>
        <a:buFont typeface="Zapf Dingbats" charset="0"/>
        <a:buChar char="✦"/>
        <a:defRPr sz="4200">
          <a:solidFill>
            <a:schemeClr val="tx1"/>
          </a:solidFill>
          <a:latin typeface="+mn-lt"/>
          <a:ea typeface="+mn-ea"/>
          <a:cs typeface="+mn-cs"/>
          <a:sym typeface="Cochin" charset="0"/>
        </a:defRPr>
      </a:lvl2pPr>
      <a:lvl3pPr marL="1663700" indent="-508000" algn="l" rtl="0" fontAlgn="base">
        <a:spcBef>
          <a:spcPts val="4800"/>
        </a:spcBef>
        <a:spcAft>
          <a:spcPct val="0"/>
        </a:spcAft>
        <a:buClr>
          <a:srgbClr val="ABA79F"/>
        </a:buClr>
        <a:buSzPct val="50000"/>
        <a:buFont typeface="Zapf Dingbats" charset="0"/>
        <a:buChar char="✦"/>
        <a:defRPr sz="4200">
          <a:solidFill>
            <a:schemeClr val="tx1"/>
          </a:solidFill>
          <a:latin typeface="+mn-lt"/>
          <a:ea typeface="+mn-ea"/>
          <a:cs typeface="+mn-cs"/>
          <a:sym typeface="Cochin" charset="0"/>
        </a:defRPr>
      </a:lvl3pPr>
      <a:lvl4pPr marL="2108200" indent="-508000" algn="l" rtl="0" fontAlgn="base">
        <a:spcBef>
          <a:spcPts val="4800"/>
        </a:spcBef>
        <a:spcAft>
          <a:spcPct val="0"/>
        </a:spcAft>
        <a:buClr>
          <a:srgbClr val="ABA79F"/>
        </a:buClr>
        <a:buSzPct val="50000"/>
        <a:buFont typeface="Zapf Dingbats" charset="0"/>
        <a:buChar char="✦"/>
        <a:defRPr sz="4200">
          <a:solidFill>
            <a:schemeClr val="tx1"/>
          </a:solidFill>
          <a:latin typeface="+mn-lt"/>
          <a:ea typeface="+mn-ea"/>
          <a:cs typeface="+mn-cs"/>
          <a:sym typeface="Cochin" charset="0"/>
        </a:defRPr>
      </a:lvl4pPr>
      <a:lvl5pPr marL="2552700" indent="-508000" algn="l" rtl="0" fontAlgn="base">
        <a:spcBef>
          <a:spcPts val="4800"/>
        </a:spcBef>
        <a:spcAft>
          <a:spcPct val="0"/>
        </a:spcAft>
        <a:buClr>
          <a:srgbClr val="ABA79F"/>
        </a:buClr>
        <a:buSzPct val="50000"/>
        <a:buFont typeface="Zapf Dingbats" charset="0"/>
        <a:buChar char="✦"/>
        <a:defRPr sz="4200">
          <a:solidFill>
            <a:schemeClr val="tx1"/>
          </a:solidFill>
          <a:latin typeface="+mn-lt"/>
          <a:ea typeface="+mn-ea"/>
          <a:cs typeface="+mn-cs"/>
          <a:sym typeface="Cochin" charset="0"/>
        </a:defRPr>
      </a:lvl5pPr>
      <a:lvl6pPr marL="3009900" indent="-508000" algn="l" rtl="0" fontAlgn="base">
        <a:spcBef>
          <a:spcPts val="4800"/>
        </a:spcBef>
        <a:spcAft>
          <a:spcPct val="0"/>
        </a:spcAft>
        <a:buClr>
          <a:srgbClr val="ABA79F"/>
        </a:buClr>
        <a:buSzPct val="50000"/>
        <a:buFont typeface="Zapf Dingbats" charset="0"/>
        <a:buChar char="✦"/>
        <a:defRPr sz="4200">
          <a:solidFill>
            <a:schemeClr val="tx1"/>
          </a:solidFill>
          <a:latin typeface="+mn-lt"/>
          <a:ea typeface="+mn-ea"/>
          <a:cs typeface="+mn-cs"/>
          <a:sym typeface="Cochin" charset="0"/>
        </a:defRPr>
      </a:lvl6pPr>
      <a:lvl7pPr marL="3467100" indent="-508000" algn="l" rtl="0" fontAlgn="base">
        <a:spcBef>
          <a:spcPts val="4800"/>
        </a:spcBef>
        <a:spcAft>
          <a:spcPct val="0"/>
        </a:spcAft>
        <a:buClr>
          <a:srgbClr val="ABA79F"/>
        </a:buClr>
        <a:buSzPct val="50000"/>
        <a:buFont typeface="Zapf Dingbats" charset="0"/>
        <a:buChar char="✦"/>
        <a:defRPr sz="4200">
          <a:solidFill>
            <a:schemeClr val="tx1"/>
          </a:solidFill>
          <a:latin typeface="+mn-lt"/>
          <a:ea typeface="+mn-ea"/>
          <a:cs typeface="+mn-cs"/>
          <a:sym typeface="Cochin" charset="0"/>
        </a:defRPr>
      </a:lvl7pPr>
      <a:lvl8pPr marL="3924300" indent="-508000" algn="l" rtl="0" fontAlgn="base">
        <a:spcBef>
          <a:spcPts val="4800"/>
        </a:spcBef>
        <a:spcAft>
          <a:spcPct val="0"/>
        </a:spcAft>
        <a:buClr>
          <a:srgbClr val="ABA79F"/>
        </a:buClr>
        <a:buSzPct val="50000"/>
        <a:buFont typeface="Zapf Dingbats" charset="0"/>
        <a:buChar char="✦"/>
        <a:defRPr sz="4200">
          <a:solidFill>
            <a:schemeClr val="tx1"/>
          </a:solidFill>
          <a:latin typeface="+mn-lt"/>
          <a:ea typeface="+mn-ea"/>
          <a:cs typeface="+mn-cs"/>
          <a:sym typeface="Cochin" charset="0"/>
        </a:defRPr>
      </a:lvl8pPr>
      <a:lvl9pPr marL="4381500" indent="-508000" algn="l" rtl="0" fontAlgn="base">
        <a:spcBef>
          <a:spcPts val="4800"/>
        </a:spcBef>
        <a:spcAft>
          <a:spcPct val="0"/>
        </a:spcAft>
        <a:buClr>
          <a:srgbClr val="ABA79F"/>
        </a:buClr>
        <a:buSzPct val="50000"/>
        <a:buFont typeface="Zapf Dingbats" charset="0"/>
        <a:buChar char="✦"/>
        <a:defRPr sz="4200">
          <a:solidFill>
            <a:schemeClr val="tx1"/>
          </a:solidFill>
          <a:latin typeface="+mn-lt"/>
          <a:ea typeface="+mn-ea"/>
          <a:cs typeface="+mn-cs"/>
          <a:sym typeface="Cochin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1016000" y="546100"/>
            <a:ext cx="10972800" cy="1854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Cochin" charset="0"/>
              </a:rPr>
              <a:t>Click to edit Master title style</a:t>
            </a:r>
          </a:p>
        </p:txBody>
      </p:sp>
      <p:sp>
        <p:nvSpPr>
          <p:cNvPr id="15362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1016000" y="2768600"/>
            <a:ext cx="10972800" cy="5715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Cochin" charset="0"/>
              </a:rPr>
              <a:t>Click to edit Master text styles</a:t>
            </a:r>
          </a:p>
          <a:p>
            <a:pPr lvl="1"/>
            <a:r>
              <a:rPr lang="en-US" smtClean="0">
                <a:sym typeface="Cochin" charset="0"/>
              </a:rPr>
              <a:t>Second level</a:t>
            </a:r>
          </a:p>
          <a:p>
            <a:pPr lvl="2"/>
            <a:r>
              <a:rPr lang="en-US" smtClean="0">
                <a:sym typeface="Cochin" charset="0"/>
              </a:rPr>
              <a:t>Third level</a:t>
            </a:r>
          </a:p>
          <a:p>
            <a:pPr lvl="3"/>
            <a:r>
              <a:rPr lang="en-US" smtClean="0">
                <a:sym typeface="Cochin" charset="0"/>
              </a:rPr>
              <a:t>Fourth level</a:t>
            </a:r>
          </a:p>
          <a:p>
            <a:pPr lvl="4"/>
            <a:r>
              <a:rPr lang="en-US" smtClean="0">
                <a:sym typeface="Cochin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ransition>
    <p:split/>
  </p:transition>
  <p:txStyles>
    <p:titleStyle>
      <a:lvl1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Cochin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Cochin" charset="0"/>
          <a:ea typeface="ヒラギノ明朝 ProN W3" charset="0"/>
          <a:cs typeface="ヒラギノ明朝 ProN W3" charset="0"/>
          <a:sym typeface="Cochin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Cochin" charset="0"/>
          <a:ea typeface="ヒラギノ明朝 ProN W3" charset="0"/>
          <a:cs typeface="ヒラギノ明朝 ProN W3" charset="0"/>
          <a:sym typeface="Cochin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Cochin" charset="0"/>
          <a:ea typeface="ヒラギノ明朝 ProN W3" charset="0"/>
          <a:cs typeface="ヒラギノ明朝 ProN W3" charset="0"/>
          <a:sym typeface="Cochin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Cochin" charset="0"/>
          <a:ea typeface="ヒラギノ明朝 ProN W3" charset="0"/>
          <a:cs typeface="ヒラギノ明朝 ProN W3" charset="0"/>
          <a:sym typeface="Cochi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Cochin" charset="0"/>
          <a:ea typeface="ヒラギノ明朝 ProN W3" charset="0"/>
          <a:cs typeface="ヒラギノ明朝 ProN W3" charset="0"/>
          <a:sym typeface="Cochi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Cochin" charset="0"/>
          <a:ea typeface="ヒラギノ明朝 ProN W3" charset="0"/>
          <a:cs typeface="ヒラギノ明朝 ProN W3" charset="0"/>
          <a:sym typeface="Cochi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Cochin" charset="0"/>
          <a:ea typeface="ヒラギノ明朝 ProN W3" charset="0"/>
          <a:cs typeface="ヒラギノ明朝 ProN W3" charset="0"/>
          <a:sym typeface="Cochi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Cochin" charset="0"/>
          <a:ea typeface="ヒラギノ明朝 ProN W3" charset="0"/>
          <a:cs typeface="ヒラギノ明朝 ProN W3" charset="0"/>
          <a:sym typeface="Cochin" charset="0"/>
        </a:defRPr>
      </a:lvl9pPr>
    </p:titleStyle>
    <p:bodyStyle>
      <a:lvl1pPr marL="508000" indent="-508000" algn="l" rtl="0" fontAlgn="base">
        <a:spcBef>
          <a:spcPts val="3400"/>
        </a:spcBef>
        <a:spcAft>
          <a:spcPct val="0"/>
        </a:spcAft>
        <a:buClr>
          <a:srgbClr val="ABA79F"/>
        </a:buClr>
        <a:buSzPct val="50000"/>
        <a:buFont typeface="Zapf Dingbats" charset="0"/>
        <a:buChar char="✦"/>
        <a:defRPr sz="3600">
          <a:solidFill>
            <a:schemeClr val="tx1"/>
          </a:solidFill>
          <a:latin typeface="+mn-lt"/>
          <a:ea typeface="+mn-ea"/>
          <a:cs typeface="+mn-cs"/>
          <a:sym typeface="Cochin" charset="0"/>
        </a:defRPr>
      </a:lvl1pPr>
      <a:lvl2pPr marL="1219200" indent="-508000" algn="l" rtl="0" fontAlgn="base">
        <a:spcBef>
          <a:spcPts val="3400"/>
        </a:spcBef>
        <a:spcAft>
          <a:spcPct val="0"/>
        </a:spcAft>
        <a:buClr>
          <a:srgbClr val="ABA79F"/>
        </a:buClr>
        <a:buSzPct val="50000"/>
        <a:buFont typeface="Zapf Dingbats" charset="0"/>
        <a:buChar char="✦"/>
        <a:defRPr sz="3600">
          <a:solidFill>
            <a:schemeClr val="tx1"/>
          </a:solidFill>
          <a:latin typeface="+mn-lt"/>
          <a:ea typeface="+mn-ea"/>
          <a:cs typeface="+mn-cs"/>
          <a:sym typeface="Cochin" charset="0"/>
        </a:defRPr>
      </a:lvl2pPr>
      <a:lvl3pPr marL="1663700" indent="-508000" algn="l" rtl="0" fontAlgn="base">
        <a:spcBef>
          <a:spcPts val="3400"/>
        </a:spcBef>
        <a:spcAft>
          <a:spcPct val="0"/>
        </a:spcAft>
        <a:buClr>
          <a:srgbClr val="ABA79F"/>
        </a:buClr>
        <a:buSzPct val="50000"/>
        <a:buFont typeface="Zapf Dingbats" charset="0"/>
        <a:buChar char="✦"/>
        <a:defRPr sz="3600">
          <a:solidFill>
            <a:schemeClr val="tx1"/>
          </a:solidFill>
          <a:latin typeface="+mn-lt"/>
          <a:ea typeface="+mn-ea"/>
          <a:cs typeface="+mn-cs"/>
          <a:sym typeface="Cochin" charset="0"/>
        </a:defRPr>
      </a:lvl3pPr>
      <a:lvl4pPr marL="2108200" indent="-508000" algn="l" rtl="0" fontAlgn="base">
        <a:spcBef>
          <a:spcPts val="3400"/>
        </a:spcBef>
        <a:spcAft>
          <a:spcPct val="0"/>
        </a:spcAft>
        <a:buClr>
          <a:srgbClr val="ABA79F"/>
        </a:buClr>
        <a:buSzPct val="50000"/>
        <a:buFont typeface="Zapf Dingbats" charset="0"/>
        <a:buChar char="✦"/>
        <a:defRPr sz="3600">
          <a:solidFill>
            <a:schemeClr val="tx1"/>
          </a:solidFill>
          <a:latin typeface="+mn-lt"/>
          <a:ea typeface="+mn-ea"/>
          <a:cs typeface="+mn-cs"/>
          <a:sym typeface="Cochin" charset="0"/>
        </a:defRPr>
      </a:lvl4pPr>
      <a:lvl5pPr marL="2552700" indent="-508000" algn="l" rtl="0" fontAlgn="base">
        <a:spcBef>
          <a:spcPts val="3400"/>
        </a:spcBef>
        <a:spcAft>
          <a:spcPct val="0"/>
        </a:spcAft>
        <a:buClr>
          <a:srgbClr val="ABA79F"/>
        </a:buClr>
        <a:buSzPct val="50000"/>
        <a:buFont typeface="Zapf Dingbats" charset="0"/>
        <a:buChar char="✦"/>
        <a:defRPr sz="3600">
          <a:solidFill>
            <a:schemeClr val="tx1"/>
          </a:solidFill>
          <a:latin typeface="+mn-lt"/>
          <a:ea typeface="+mn-ea"/>
          <a:cs typeface="+mn-cs"/>
          <a:sym typeface="Cochin" charset="0"/>
        </a:defRPr>
      </a:lvl5pPr>
      <a:lvl6pPr marL="3009900" indent="-508000" algn="l" rtl="0" fontAlgn="base">
        <a:spcBef>
          <a:spcPts val="3400"/>
        </a:spcBef>
        <a:spcAft>
          <a:spcPct val="0"/>
        </a:spcAft>
        <a:buClr>
          <a:srgbClr val="ABA79F"/>
        </a:buClr>
        <a:buSzPct val="50000"/>
        <a:buFont typeface="Zapf Dingbats" charset="0"/>
        <a:buChar char="✦"/>
        <a:defRPr sz="3600">
          <a:solidFill>
            <a:schemeClr val="tx1"/>
          </a:solidFill>
          <a:latin typeface="+mn-lt"/>
          <a:ea typeface="+mn-ea"/>
          <a:cs typeface="+mn-cs"/>
          <a:sym typeface="Cochin" charset="0"/>
        </a:defRPr>
      </a:lvl6pPr>
      <a:lvl7pPr marL="3467100" indent="-508000" algn="l" rtl="0" fontAlgn="base">
        <a:spcBef>
          <a:spcPts val="3400"/>
        </a:spcBef>
        <a:spcAft>
          <a:spcPct val="0"/>
        </a:spcAft>
        <a:buClr>
          <a:srgbClr val="ABA79F"/>
        </a:buClr>
        <a:buSzPct val="50000"/>
        <a:buFont typeface="Zapf Dingbats" charset="0"/>
        <a:buChar char="✦"/>
        <a:defRPr sz="3600">
          <a:solidFill>
            <a:schemeClr val="tx1"/>
          </a:solidFill>
          <a:latin typeface="+mn-lt"/>
          <a:ea typeface="+mn-ea"/>
          <a:cs typeface="+mn-cs"/>
          <a:sym typeface="Cochin" charset="0"/>
        </a:defRPr>
      </a:lvl7pPr>
      <a:lvl8pPr marL="3924300" indent="-508000" algn="l" rtl="0" fontAlgn="base">
        <a:spcBef>
          <a:spcPts val="3400"/>
        </a:spcBef>
        <a:spcAft>
          <a:spcPct val="0"/>
        </a:spcAft>
        <a:buClr>
          <a:srgbClr val="ABA79F"/>
        </a:buClr>
        <a:buSzPct val="50000"/>
        <a:buFont typeface="Zapf Dingbats" charset="0"/>
        <a:buChar char="✦"/>
        <a:defRPr sz="3600">
          <a:solidFill>
            <a:schemeClr val="tx1"/>
          </a:solidFill>
          <a:latin typeface="+mn-lt"/>
          <a:ea typeface="+mn-ea"/>
          <a:cs typeface="+mn-cs"/>
          <a:sym typeface="Cochin" charset="0"/>
        </a:defRPr>
      </a:lvl8pPr>
      <a:lvl9pPr marL="4381500" indent="-508000" algn="l" rtl="0" fontAlgn="base">
        <a:spcBef>
          <a:spcPts val="3400"/>
        </a:spcBef>
        <a:spcAft>
          <a:spcPct val="0"/>
        </a:spcAft>
        <a:buClr>
          <a:srgbClr val="ABA79F"/>
        </a:buClr>
        <a:buSzPct val="50000"/>
        <a:buFont typeface="Zapf Dingbats" charset="0"/>
        <a:buChar char="✦"/>
        <a:defRPr sz="3600">
          <a:solidFill>
            <a:schemeClr val="tx1"/>
          </a:solidFill>
          <a:latin typeface="+mn-lt"/>
          <a:ea typeface="+mn-ea"/>
          <a:cs typeface="+mn-cs"/>
          <a:sym typeface="Cochin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1016000" y="7353300"/>
            <a:ext cx="10972800" cy="1651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25399" dir="13500000" algn="ctr" rotWithShape="0">
              <a:schemeClr val="bg2">
                <a:alpha val="50000"/>
              </a:schemeClr>
            </a:outerShdw>
          </a:effec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Cochin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ransition>
    <p:split/>
  </p:transition>
  <p:txStyles>
    <p:titleStyle>
      <a:lvl1pPr algn="ctr" rtl="0" fontAlgn="base">
        <a:spcBef>
          <a:spcPct val="0"/>
        </a:spcBef>
        <a:spcAft>
          <a:spcPct val="0"/>
        </a:spcAft>
        <a:defRPr sz="10500">
          <a:solidFill>
            <a:srgbClr val="FFFFFF"/>
          </a:solidFill>
          <a:latin typeface="+mj-lt"/>
          <a:ea typeface="+mj-ea"/>
          <a:cs typeface="+mj-cs"/>
          <a:sym typeface="Cochin" charset="0"/>
        </a:defRPr>
      </a:lvl1pPr>
      <a:lvl2pPr algn="ctr" rtl="0" fontAlgn="base">
        <a:spcBef>
          <a:spcPct val="0"/>
        </a:spcBef>
        <a:spcAft>
          <a:spcPct val="0"/>
        </a:spcAft>
        <a:defRPr sz="10500">
          <a:solidFill>
            <a:srgbClr val="FFFFFF"/>
          </a:solidFill>
          <a:latin typeface="Cochin" charset="0"/>
          <a:ea typeface="ヒラギノ明朝 ProN W3" charset="0"/>
          <a:cs typeface="ヒラギノ明朝 ProN W3" charset="0"/>
          <a:sym typeface="Cochin" charset="0"/>
        </a:defRPr>
      </a:lvl2pPr>
      <a:lvl3pPr algn="ctr" rtl="0" fontAlgn="base">
        <a:spcBef>
          <a:spcPct val="0"/>
        </a:spcBef>
        <a:spcAft>
          <a:spcPct val="0"/>
        </a:spcAft>
        <a:defRPr sz="10500">
          <a:solidFill>
            <a:srgbClr val="FFFFFF"/>
          </a:solidFill>
          <a:latin typeface="Cochin" charset="0"/>
          <a:ea typeface="ヒラギノ明朝 ProN W3" charset="0"/>
          <a:cs typeface="ヒラギノ明朝 ProN W3" charset="0"/>
          <a:sym typeface="Cochin" charset="0"/>
        </a:defRPr>
      </a:lvl3pPr>
      <a:lvl4pPr algn="ctr" rtl="0" fontAlgn="base">
        <a:spcBef>
          <a:spcPct val="0"/>
        </a:spcBef>
        <a:spcAft>
          <a:spcPct val="0"/>
        </a:spcAft>
        <a:defRPr sz="10500">
          <a:solidFill>
            <a:srgbClr val="FFFFFF"/>
          </a:solidFill>
          <a:latin typeface="Cochin" charset="0"/>
          <a:ea typeface="ヒラギノ明朝 ProN W3" charset="0"/>
          <a:cs typeface="ヒラギノ明朝 ProN W3" charset="0"/>
          <a:sym typeface="Cochin" charset="0"/>
        </a:defRPr>
      </a:lvl4pPr>
      <a:lvl5pPr algn="ctr" rtl="0" fontAlgn="base">
        <a:spcBef>
          <a:spcPct val="0"/>
        </a:spcBef>
        <a:spcAft>
          <a:spcPct val="0"/>
        </a:spcAft>
        <a:defRPr sz="10500">
          <a:solidFill>
            <a:srgbClr val="FFFFFF"/>
          </a:solidFill>
          <a:latin typeface="Cochin" charset="0"/>
          <a:ea typeface="ヒラギノ明朝 ProN W3" charset="0"/>
          <a:cs typeface="ヒラギノ明朝 ProN W3" charset="0"/>
          <a:sym typeface="Cochi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10500">
          <a:solidFill>
            <a:srgbClr val="FFFFFF"/>
          </a:solidFill>
          <a:latin typeface="Cochin" charset="0"/>
          <a:ea typeface="ヒラギノ明朝 ProN W3" charset="0"/>
          <a:cs typeface="ヒラギノ明朝 ProN W3" charset="0"/>
          <a:sym typeface="Cochi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10500">
          <a:solidFill>
            <a:srgbClr val="FFFFFF"/>
          </a:solidFill>
          <a:latin typeface="Cochin" charset="0"/>
          <a:ea typeface="ヒラギノ明朝 ProN W3" charset="0"/>
          <a:cs typeface="ヒラギノ明朝 ProN W3" charset="0"/>
          <a:sym typeface="Cochi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10500">
          <a:solidFill>
            <a:srgbClr val="FFFFFF"/>
          </a:solidFill>
          <a:latin typeface="Cochin" charset="0"/>
          <a:ea typeface="ヒラギノ明朝 ProN W3" charset="0"/>
          <a:cs typeface="ヒラギノ明朝 ProN W3" charset="0"/>
          <a:sym typeface="Cochi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10500">
          <a:solidFill>
            <a:srgbClr val="FFFFFF"/>
          </a:solidFill>
          <a:latin typeface="Cochin" charset="0"/>
          <a:ea typeface="ヒラギノ明朝 ProN W3" charset="0"/>
          <a:cs typeface="ヒラギノ明朝 ProN W3" charset="0"/>
          <a:sym typeface="Cochin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+mn-lt"/>
          <a:ea typeface="+mn-ea"/>
          <a:cs typeface="+mn-cs"/>
          <a:sym typeface="Cochin" charset="0"/>
        </a:defRPr>
      </a:lvl1pPr>
      <a:lvl2pPr algn="ctr" rtl="0" fontAlgn="base">
        <a:spcBef>
          <a:spcPct val="0"/>
        </a:spcBef>
        <a:spcAft>
          <a:spcPct val="0"/>
        </a:spcAft>
        <a:defRPr sz="3600">
          <a:solidFill>
            <a:srgbClr val="FFFBEF"/>
          </a:solidFill>
          <a:latin typeface="Copperplate" charset="0"/>
          <a:ea typeface="+mn-ea"/>
          <a:cs typeface="+mn-cs"/>
          <a:sym typeface="Copperplate" charset="0"/>
        </a:defRPr>
      </a:lvl2pPr>
      <a:lvl3pPr algn="ctr" rtl="0" fontAlgn="base">
        <a:spcBef>
          <a:spcPct val="0"/>
        </a:spcBef>
        <a:spcAft>
          <a:spcPct val="0"/>
        </a:spcAft>
        <a:defRPr sz="3600">
          <a:solidFill>
            <a:srgbClr val="FFFBEF"/>
          </a:solidFill>
          <a:latin typeface="Copperplate" charset="0"/>
          <a:ea typeface="+mn-ea"/>
          <a:cs typeface="+mn-cs"/>
          <a:sym typeface="Copperplate" charset="0"/>
        </a:defRPr>
      </a:lvl3pPr>
      <a:lvl4pPr algn="ctr" rtl="0" fontAlgn="base">
        <a:spcBef>
          <a:spcPct val="0"/>
        </a:spcBef>
        <a:spcAft>
          <a:spcPct val="0"/>
        </a:spcAft>
        <a:defRPr sz="3600">
          <a:solidFill>
            <a:srgbClr val="FFFBEF"/>
          </a:solidFill>
          <a:latin typeface="Copperplate" charset="0"/>
          <a:ea typeface="+mn-ea"/>
          <a:cs typeface="+mn-cs"/>
          <a:sym typeface="Copperplate" charset="0"/>
        </a:defRPr>
      </a:lvl4pPr>
      <a:lvl5pPr algn="ctr" rtl="0" fontAlgn="base">
        <a:spcBef>
          <a:spcPct val="0"/>
        </a:spcBef>
        <a:spcAft>
          <a:spcPct val="0"/>
        </a:spcAft>
        <a:defRPr sz="3600">
          <a:solidFill>
            <a:srgbClr val="FFFBEF"/>
          </a:solidFill>
          <a:latin typeface="Copperplate" charset="0"/>
          <a:ea typeface="+mn-ea"/>
          <a:cs typeface="+mn-cs"/>
          <a:sym typeface="Copperplate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rgbClr val="FFFBEF"/>
          </a:solidFill>
          <a:latin typeface="Copperplate" charset="0"/>
          <a:ea typeface="+mn-ea"/>
          <a:cs typeface="+mn-cs"/>
          <a:sym typeface="Copperplate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rgbClr val="FFFBEF"/>
          </a:solidFill>
          <a:latin typeface="Copperplate" charset="0"/>
          <a:ea typeface="+mn-ea"/>
          <a:cs typeface="+mn-cs"/>
          <a:sym typeface="Copperplate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rgbClr val="FFFBEF"/>
          </a:solidFill>
          <a:latin typeface="Copperplate" charset="0"/>
          <a:ea typeface="+mn-ea"/>
          <a:cs typeface="+mn-cs"/>
          <a:sym typeface="Copperplate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rgbClr val="FFFBEF"/>
          </a:solidFill>
          <a:latin typeface="Copperplate" charset="0"/>
          <a:ea typeface="+mn-ea"/>
          <a:cs typeface="+mn-cs"/>
          <a:sym typeface="Copperplate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508000" y="1397000"/>
            <a:ext cx="5969000" cy="3708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25399" dir="13500000" algn="ctr" rotWithShape="0">
              <a:schemeClr val="bg2">
                <a:alpha val="50000"/>
              </a:schemeClr>
            </a:outerShdw>
          </a:effec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Cochin" charset="0"/>
              </a:rPr>
              <a:t>Click to edit Master title style</a:t>
            </a:r>
          </a:p>
        </p:txBody>
      </p:sp>
      <p:sp>
        <p:nvSpPr>
          <p:cNvPr id="3074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508000" y="5219700"/>
            <a:ext cx="5969000" cy="3238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25399" dir="13500000" algn="ctr" rotWithShape="0">
              <a:schemeClr val="bg2">
                <a:alpha val="50000"/>
              </a:schemeClr>
            </a:outerShdw>
          </a:effec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Cochin" charset="0"/>
              </a:rPr>
              <a:t>Click to edit Master text styles</a:t>
            </a:r>
          </a:p>
          <a:p>
            <a:pPr lvl="1"/>
            <a:r>
              <a:rPr lang="en-US" smtClean="0">
                <a:sym typeface="Cochin" charset="0"/>
              </a:rPr>
              <a:t>Second level</a:t>
            </a:r>
          </a:p>
          <a:p>
            <a:pPr lvl="2"/>
            <a:r>
              <a:rPr lang="en-US" smtClean="0">
                <a:sym typeface="Cochin" charset="0"/>
              </a:rPr>
              <a:t>Third level</a:t>
            </a:r>
          </a:p>
          <a:p>
            <a:pPr lvl="3"/>
            <a:r>
              <a:rPr lang="en-US" smtClean="0">
                <a:sym typeface="Cochin" charset="0"/>
              </a:rPr>
              <a:t>Fourth level</a:t>
            </a:r>
          </a:p>
          <a:p>
            <a:pPr lvl="4"/>
            <a:r>
              <a:rPr lang="en-US" smtClean="0">
                <a:sym typeface="Cochin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split/>
  </p:transition>
  <p:txStyles>
    <p:titleStyle>
      <a:lvl1pPr algn="ctr" rtl="0" fontAlgn="base">
        <a:spcBef>
          <a:spcPct val="0"/>
        </a:spcBef>
        <a:spcAft>
          <a:spcPct val="0"/>
        </a:spcAft>
        <a:defRPr sz="8000">
          <a:solidFill>
            <a:srgbClr val="FFFFFF"/>
          </a:solidFill>
          <a:latin typeface="+mj-lt"/>
          <a:ea typeface="+mj-ea"/>
          <a:cs typeface="+mj-cs"/>
          <a:sym typeface="Cochin" charset="0"/>
        </a:defRPr>
      </a:lvl1pPr>
      <a:lvl2pPr algn="ctr" rtl="0" fontAlgn="base">
        <a:spcBef>
          <a:spcPct val="0"/>
        </a:spcBef>
        <a:spcAft>
          <a:spcPct val="0"/>
        </a:spcAft>
        <a:defRPr sz="8000">
          <a:solidFill>
            <a:srgbClr val="FFFFFF"/>
          </a:solidFill>
          <a:latin typeface="Cochin" charset="0"/>
          <a:ea typeface="ヒラギノ明朝 ProN W3" charset="0"/>
          <a:cs typeface="ヒラギノ明朝 ProN W3" charset="0"/>
          <a:sym typeface="Cochin" charset="0"/>
        </a:defRPr>
      </a:lvl2pPr>
      <a:lvl3pPr algn="ctr" rtl="0" fontAlgn="base">
        <a:spcBef>
          <a:spcPct val="0"/>
        </a:spcBef>
        <a:spcAft>
          <a:spcPct val="0"/>
        </a:spcAft>
        <a:defRPr sz="8000">
          <a:solidFill>
            <a:srgbClr val="FFFFFF"/>
          </a:solidFill>
          <a:latin typeface="Cochin" charset="0"/>
          <a:ea typeface="ヒラギノ明朝 ProN W3" charset="0"/>
          <a:cs typeface="ヒラギノ明朝 ProN W3" charset="0"/>
          <a:sym typeface="Cochin" charset="0"/>
        </a:defRPr>
      </a:lvl3pPr>
      <a:lvl4pPr algn="ctr" rtl="0" fontAlgn="base">
        <a:spcBef>
          <a:spcPct val="0"/>
        </a:spcBef>
        <a:spcAft>
          <a:spcPct val="0"/>
        </a:spcAft>
        <a:defRPr sz="8000">
          <a:solidFill>
            <a:srgbClr val="FFFFFF"/>
          </a:solidFill>
          <a:latin typeface="Cochin" charset="0"/>
          <a:ea typeface="ヒラギノ明朝 ProN W3" charset="0"/>
          <a:cs typeface="ヒラギノ明朝 ProN W3" charset="0"/>
          <a:sym typeface="Cochin" charset="0"/>
        </a:defRPr>
      </a:lvl4pPr>
      <a:lvl5pPr algn="ctr" rtl="0" fontAlgn="base">
        <a:spcBef>
          <a:spcPct val="0"/>
        </a:spcBef>
        <a:spcAft>
          <a:spcPct val="0"/>
        </a:spcAft>
        <a:defRPr sz="8000">
          <a:solidFill>
            <a:srgbClr val="FFFFFF"/>
          </a:solidFill>
          <a:latin typeface="Cochin" charset="0"/>
          <a:ea typeface="ヒラギノ明朝 ProN W3" charset="0"/>
          <a:cs typeface="ヒラギノ明朝 ProN W3" charset="0"/>
          <a:sym typeface="Cochi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000">
          <a:solidFill>
            <a:srgbClr val="FFFFFF"/>
          </a:solidFill>
          <a:latin typeface="Cochin" charset="0"/>
          <a:ea typeface="ヒラギノ明朝 ProN W3" charset="0"/>
          <a:cs typeface="ヒラギノ明朝 ProN W3" charset="0"/>
          <a:sym typeface="Cochi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000">
          <a:solidFill>
            <a:srgbClr val="FFFFFF"/>
          </a:solidFill>
          <a:latin typeface="Cochin" charset="0"/>
          <a:ea typeface="ヒラギノ明朝 ProN W3" charset="0"/>
          <a:cs typeface="ヒラギノ明朝 ProN W3" charset="0"/>
          <a:sym typeface="Cochi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000">
          <a:solidFill>
            <a:srgbClr val="FFFFFF"/>
          </a:solidFill>
          <a:latin typeface="Cochin" charset="0"/>
          <a:ea typeface="ヒラギノ明朝 ProN W3" charset="0"/>
          <a:cs typeface="ヒラギノ明朝 ProN W3" charset="0"/>
          <a:sym typeface="Cochi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000">
          <a:solidFill>
            <a:srgbClr val="FFFFFF"/>
          </a:solidFill>
          <a:latin typeface="Cochin" charset="0"/>
          <a:ea typeface="ヒラギノ明朝 ProN W3" charset="0"/>
          <a:cs typeface="ヒラギノ明朝 ProN W3" charset="0"/>
          <a:sym typeface="Cochin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+mn-lt"/>
          <a:ea typeface="+mn-ea"/>
          <a:cs typeface="+mn-cs"/>
          <a:sym typeface="Cochin" charset="0"/>
        </a:defRPr>
      </a:lvl1pPr>
      <a:lvl2pPr algn="ctr" rtl="0" fontAlgn="base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+mn-lt"/>
          <a:ea typeface="+mn-ea"/>
          <a:cs typeface="+mn-cs"/>
          <a:sym typeface="Cochin" charset="0"/>
        </a:defRPr>
      </a:lvl2pPr>
      <a:lvl3pPr algn="ctr" rtl="0" fontAlgn="base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+mn-lt"/>
          <a:ea typeface="+mn-ea"/>
          <a:cs typeface="+mn-cs"/>
          <a:sym typeface="Cochin" charset="0"/>
        </a:defRPr>
      </a:lvl3pPr>
      <a:lvl4pPr algn="ctr" rtl="0" fontAlgn="base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+mn-lt"/>
          <a:ea typeface="+mn-ea"/>
          <a:cs typeface="+mn-cs"/>
          <a:sym typeface="Cochin" charset="0"/>
        </a:defRPr>
      </a:lvl4pPr>
      <a:lvl5pPr algn="ctr" rtl="0" fontAlgn="base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+mn-lt"/>
          <a:ea typeface="+mn-ea"/>
          <a:cs typeface="+mn-cs"/>
          <a:sym typeface="Cochi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+mn-lt"/>
          <a:ea typeface="+mn-ea"/>
          <a:cs typeface="+mn-cs"/>
          <a:sym typeface="Cochi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+mn-lt"/>
          <a:ea typeface="+mn-ea"/>
          <a:cs typeface="+mn-cs"/>
          <a:sym typeface="Cochi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+mn-lt"/>
          <a:ea typeface="+mn-ea"/>
          <a:cs typeface="+mn-cs"/>
          <a:sym typeface="Cochi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+mn-lt"/>
          <a:ea typeface="+mn-ea"/>
          <a:cs typeface="+mn-cs"/>
          <a:sym typeface="Cochin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1016000" y="546100"/>
            <a:ext cx="10972800" cy="1854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Cochin" charset="0"/>
              </a:rPr>
              <a:t>Click to edit Master title style</a:t>
            </a:r>
          </a:p>
        </p:txBody>
      </p:sp>
      <p:sp>
        <p:nvSpPr>
          <p:cNvPr id="4098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1016000" y="2768600"/>
            <a:ext cx="10972800" cy="5715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Cochin" charset="0"/>
              </a:rPr>
              <a:t>Click to edit Master text styles</a:t>
            </a:r>
          </a:p>
          <a:p>
            <a:pPr lvl="1"/>
            <a:r>
              <a:rPr lang="en-US" smtClean="0">
                <a:sym typeface="Cochin" charset="0"/>
              </a:rPr>
              <a:t>Second level</a:t>
            </a:r>
          </a:p>
          <a:p>
            <a:pPr lvl="2"/>
            <a:r>
              <a:rPr lang="en-US" smtClean="0">
                <a:sym typeface="Cochin" charset="0"/>
              </a:rPr>
              <a:t>Third level</a:t>
            </a:r>
          </a:p>
          <a:p>
            <a:pPr lvl="3"/>
            <a:r>
              <a:rPr lang="en-US" smtClean="0">
                <a:sym typeface="Cochin" charset="0"/>
              </a:rPr>
              <a:t>Fourth level</a:t>
            </a:r>
          </a:p>
          <a:p>
            <a:pPr lvl="4"/>
            <a:r>
              <a:rPr lang="en-US" smtClean="0">
                <a:sym typeface="Cochin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ransition>
    <p:split/>
  </p:transition>
  <p:txStyles>
    <p:titleStyle>
      <a:lvl1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Cochin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Cochin" charset="0"/>
          <a:ea typeface="ヒラギノ明朝 ProN W3" charset="0"/>
          <a:cs typeface="ヒラギノ明朝 ProN W3" charset="0"/>
          <a:sym typeface="Cochin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Cochin" charset="0"/>
          <a:ea typeface="ヒラギノ明朝 ProN W3" charset="0"/>
          <a:cs typeface="ヒラギノ明朝 ProN W3" charset="0"/>
          <a:sym typeface="Cochin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Cochin" charset="0"/>
          <a:ea typeface="ヒラギノ明朝 ProN W3" charset="0"/>
          <a:cs typeface="ヒラギノ明朝 ProN W3" charset="0"/>
          <a:sym typeface="Cochin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Cochin" charset="0"/>
          <a:ea typeface="ヒラギノ明朝 ProN W3" charset="0"/>
          <a:cs typeface="ヒラギノ明朝 ProN W3" charset="0"/>
          <a:sym typeface="Cochi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Cochin" charset="0"/>
          <a:ea typeface="ヒラギノ明朝 ProN W3" charset="0"/>
          <a:cs typeface="ヒラギノ明朝 ProN W3" charset="0"/>
          <a:sym typeface="Cochi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Cochin" charset="0"/>
          <a:ea typeface="ヒラギノ明朝 ProN W3" charset="0"/>
          <a:cs typeface="ヒラギノ明朝 ProN W3" charset="0"/>
          <a:sym typeface="Cochi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Cochin" charset="0"/>
          <a:ea typeface="ヒラギノ明朝 ProN W3" charset="0"/>
          <a:cs typeface="ヒラギノ明朝 ProN W3" charset="0"/>
          <a:sym typeface="Cochi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Cochin" charset="0"/>
          <a:ea typeface="ヒラギノ明朝 ProN W3" charset="0"/>
          <a:cs typeface="ヒラギノ明朝 ProN W3" charset="0"/>
          <a:sym typeface="Cochin" charset="0"/>
        </a:defRPr>
      </a:lvl9pPr>
    </p:titleStyle>
    <p:bodyStyle>
      <a:lvl1pPr marL="508000" indent="-508000" algn="l" rtl="0" fontAlgn="base">
        <a:spcBef>
          <a:spcPts val="2400"/>
        </a:spcBef>
        <a:spcAft>
          <a:spcPct val="0"/>
        </a:spcAft>
        <a:buClr>
          <a:srgbClr val="ABA79F"/>
        </a:buClr>
        <a:buSzPct val="50000"/>
        <a:buFont typeface="Zapf Dingbats" charset="0"/>
        <a:buChar char="✦"/>
        <a:defRPr sz="4200">
          <a:solidFill>
            <a:schemeClr val="tx1"/>
          </a:solidFill>
          <a:latin typeface="+mn-lt"/>
          <a:ea typeface="+mn-ea"/>
          <a:cs typeface="+mn-cs"/>
          <a:sym typeface="Cochin" charset="0"/>
        </a:defRPr>
      </a:lvl1pPr>
      <a:lvl2pPr marL="1219200" indent="-508000" algn="l" rtl="0" fontAlgn="base">
        <a:spcBef>
          <a:spcPts val="2400"/>
        </a:spcBef>
        <a:spcAft>
          <a:spcPct val="0"/>
        </a:spcAft>
        <a:buClr>
          <a:srgbClr val="ABA79F"/>
        </a:buClr>
        <a:buSzPct val="50000"/>
        <a:buFont typeface="Zapf Dingbats" charset="0"/>
        <a:buChar char="✦"/>
        <a:defRPr sz="4200">
          <a:solidFill>
            <a:schemeClr val="tx1"/>
          </a:solidFill>
          <a:latin typeface="+mn-lt"/>
          <a:ea typeface="+mn-ea"/>
          <a:cs typeface="+mn-cs"/>
          <a:sym typeface="Cochin" charset="0"/>
        </a:defRPr>
      </a:lvl2pPr>
      <a:lvl3pPr marL="1663700" indent="-508000" algn="l" rtl="0" fontAlgn="base">
        <a:spcBef>
          <a:spcPts val="2400"/>
        </a:spcBef>
        <a:spcAft>
          <a:spcPct val="0"/>
        </a:spcAft>
        <a:buClr>
          <a:srgbClr val="ABA79F"/>
        </a:buClr>
        <a:buSzPct val="50000"/>
        <a:buFont typeface="Zapf Dingbats" charset="0"/>
        <a:buChar char="✦"/>
        <a:defRPr sz="4200">
          <a:solidFill>
            <a:schemeClr val="tx1"/>
          </a:solidFill>
          <a:latin typeface="+mn-lt"/>
          <a:ea typeface="+mn-ea"/>
          <a:cs typeface="+mn-cs"/>
          <a:sym typeface="Cochin" charset="0"/>
        </a:defRPr>
      </a:lvl3pPr>
      <a:lvl4pPr marL="2108200" indent="-508000" algn="l" rtl="0" fontAlgn="base">
        <a:spcBef>
          <a:spcPts val="2400"/>
        </a:spcBef>
        <a:spcAft>
          <a:spcPct val="0"/>
        </a:spcAft>
        <a:buClr>
          <a:srgbClr val="ABA79F"/>
        </a:buClr>
        <a:buSzPct val="50000"/>
        <a:buFont typeface="Zapf Dingbats" charset="0"/>
        <a:buChar char="✦"/>
        <a:defRPr sz="4200">
          <a:solidFill>
            <a:schemeClr val="tx1"/>
          </a:solidFill>
          <a:latin typeface="+mn-lt"/>
          <a:ea typeface="+mn-ea"/>
          <a:cs typeface="+mn-cs"/>
          <a:sym typeface="Cochin" charset="0"/>
        </a:defRPr>
      </a:lvl4pPr>
      <a:lvl5pPr marL="2552700" indent="-508000" algn="l" rtl="0" fontAlgn="base">
        <a:spcBef>
          <a:spcPts val="2400"/>
        </a:spcBef>
        <a:spcAft>
          <a:spcPct val="0"/>
        </a:spcAft>
        <a:buClr>
          <a:srgbClr val="ABA79F"/>
        </a:buClr>
        <a:buSzPct val="50000"/>
        <a:buFont typeface="Zapf Dingbats" charset="0"/>
        <a:buChar char="✦"/>
        <a:defRPr sz="4200">
          <a:solidFill>
            <a:schemeClr val="tx1"/>
          </a:solidFill>
          <a:latin typeface="+mn-lt"/>
          <a:ea typeface="+mn-ea"/>
          <a:cs typeface="+mn-cs"/>
          <a:sym typeface="Cochin" charset="0"/>
        </a:defRPr>
      </a:lvl5pPr>
      <a:lvl6pPr marL="3009900" indent="-508000" algn="l" rtl="0" fontAlgn="base">
        <a:spcBef>
          <a:spcPts val="2400"/>
        </a:spcBef>
        <a:spcAft>
          <a:spcPct val="0"/>
        </a:spcAft>
        <a:buClr>
          <a:srgbClr val="ABA79F"/>
        </a:buClr>
        <a:buSzPct val="50000"/>
        <a:buFont typeface="Zapf Dingbats" charset="0"/>
        <a:buChar char="✦"/>
        <a:defRPr sz="4200">
          <a:solidFill>
            <a:schemeClr val="tx1"/>
          </a:solidFill>
          <a:latin typeface="+mn-lt"/>
          <a:ea typeface="+mn-ea"/>
          <a:cs typeface="+mn-cs"/>
          <a:sym typeface="Cochin" charset="0"/>
        </a:defRPr>
      </a:lvl6pPr>
      <a:lvl7pPr marL="3467100" indent="-508000" algn="l" rtl="0" fontAlgn="base">
        <a:spcBef>
          <a:spcPts val="2400"/>
        </a:spcBef>
        <a:spcAft>
          <a:spcPct val="0"/>
        </a:spcAft>
        <a:buClr>
          <a:srgbClr val="ABA79F"/>
        </a:buClr>
        <a:buSzPct val="50000"/>
        <a:buFont typeface="Zapf Dingbats" charset="0"/>
        <a:buChar char="✦"/>
        <a:defRPr sz="4200">
          <a:solidFill>
            <a:schemeClr val="tx1"/>
          </a:solidFill>
          <a:latin typeface="+mn-lt"/>
          <a:ea typeface="+mn-ea"/>
          <a:cs typeface="+mn-cs"/>
          <a:sym typeface="Cochin" charset="0"/>
        </a:defRPr>
      </a:lvl7pPr>
      <a:lvl8pPr marL="3924300" indent="-508000" algn="l" rtl="0" fontAlgn="base">
        <a:spcBef>
          <a:spcPts val="2400"/>
        </a:spcBef>
        <a:spcAft>
          <a:spcPct val="0"/>
        </a:spcAft>
        <a:buClr>
          <a:srgbClr val="ABA79F"/>
        </a:buClr>
        <a:buSzPct val="50000"/>
        <a:buFont typeface="Zapf Dingbats" charset="0"/>
        <a:buChar char="✦"/>
        <a:defRPr sz="4200">
          <a:solidFill>
            <a:schemeClr val="tx1"/>
          </a:solidFill>
          <a:latin typeface="+mn-lt"/>
          <a:ea typeface="+mn-ea"/>
          <a:cs typeface="+mn-cs"/>
          <a:sym typeface="Cochin" charset="0"/>
        </a:defRPr>
      </a:lvl8pPr>
      <a:lvl9pPr marL="4381500" indent="-508000" algn="l" rtl="0" fontAlgn="base">
        <a:spcBef>
          <a:spcPts val="2400"/>
        </a:spcBef>
        <a:spcAft>
          <a:spcPct val="0"/>
        </a:spcAft>
        <a:buClr>
          <a:srgbClr val="ABA79F"/>
        </a:buClr>
        <a:buSzPct val="50000"/>
        <a:buFont typeface="Zapf Dingbats" charset="0"/>
        <a:buChar char="✦"/>
        <a:defRPr sz="4200">
          <a:solidFill>
            <a:schemeClr val="tx1"/>
          </a:solidFill>
          <a:latin typeface="+mn-lt"/>
          <a:ea typeface="+mn-ea"/>
          <a:cs typeface="+mn-cs"/>
          <a:sym typeface="Cochin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1016000" y="546100"/>
            <a:ext cx="10972800" cy="1854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Cochin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transition>
    <p:split/>
  </p:transition>
  <p:txStyles>
    <p:titleStyle>
      <a:lvl1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Cochin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Cochin" charset="0"/>
          <a:ea typeface="ヒラギノ明朝 ProN W3" charset="0"/>
          <a:cs typeface="ヒラギノ明朝 ProN W3" charset="0"/>
          <a:sym typeface="Cochin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Cochin" charset="0"/>
          <a:ea typeface="ヒラギノ明朝 ProN W3" charset="0"/>
          <a:cs typeface="ヒラギノ明朝 ProN W3" charset="0"/>
          <a:sym typeface="Cochin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Cochin" charset="0"/>
          <a:ea typeface="ヒラギノ明朝 ProN W3" charset="0"/>
          <a:cs typeface="ヒラギノ明朝 ProN W3" charset="0"/>
          <a:sym typeface="Cochin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Cochin" charset="0"/>
          <a:ea typeface="ヒラギノ明朝 ProN W3" charset="0"/>
          <a:cs typeface="ヒラギノ明朝 ProN W3" charset="0"/>
          <a:sym typeface="Cochi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Cochin" charset="0"/>
          <a:ea typeface="ヒラギノ明朝 ProN W3" charset="0"/>
          <a:cs typeface="ヒラギノ明朝 ProN W3" charset="0"/>
          <a:sym typeface="Cochi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Cochin" charset="0"/>
          <a:ea typeface="ヒラギノ明朝 ProN W3" charset="0"/>
          <a:cs typeface="ヒラギノ明朝 ProN W3" charset="0"/>
          <a:sym typeface="Cochi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Cochin" charset="0"/>
          <a:ea typeface="ヒラギノ明朝 ProN W3" charset="0"/>
          <a:cs typeface="ヒラギノ明朝 ProN W3" charset="0"/>
          <a:sym typeface="Cochi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Cochin" charset="0"/>
          <a:ea typeface="ヒラギノ明朝 ProN W3" charset="0"/>
          <a:cs typeface="ヒラギノ明朝 ProN W3" charset="0"/>
          <a:sym typeface="Cochin" charset="0"/>
        </a:defRPr>
      </a:lvl9pPr>
    </p:titleStyle>
    <p:bodyStyle>
      <a:lvl1pPr marL="508000" indent="-508000" algn="l" rtl="0" fontAlgn="base">
        <a:spcBef>
          <a:spcPts val="2400"/>
        </a:spcBef>
        <a:spcAft>
          <a:spcPct val="0"/>
        </a:spcAft>
        <a:buClr>
          <a:srgbClr val="ABA79F"/>
        </a:buClr>
        <a:buSzPct val="50000"/>
        <a:buFont typeface="Zapf Dingbats" charset="0"/>
        <a:buChar char="✦"/>
        <a:defRPr sz="4200">
          <a:solidFill>
            <a:schemeClr val="tx1"/>
          </a:solidFill>
          <a:latin typeface="+mn-lt"/>
          <a:ea typeface="+mn-ea"/>
          <a:cs typeface="+mn-cs"/>
          <a:sym typeface="Cochin" charset="0"/>
        </a:defRPr>
      </a:lvl1pPr>
      <a:lvl2pPr marL="1270000" indent="-508000" algn="l" rtl="0" fontAlgn="base">
        <a:spcBef>
          <a:spcPts val="2400"/>
        </a:spcBef>
        <a:spcAft>
          <a:spcPct val="0"/>
        </a:spcAft>
        <a:buClr>
          <a:srgbClr val="ABA79F"/>
        </a:buClr>
        <a:buSzPct val="50000"/>
        <a:buFont typeface="Zapf Dingbats" charset="0"/>
        <a:buChar char="✦"/>
        <a:defRPr sz="4200">
          <a:solidFill>
            <a:schemeClr val="tx1"/>
          </a:solidFill>
          <a:latin typeface="+mn-lt"/>
          <a:ea typeface="+mn-ea"/>
          <a:cs typeface="+mn-cs"/>
          <a:sym typeface="Cochin" charset="0"/>
        </a:defRPr>
      </a:lvl2pPr>
      <a:lvl3pPr marL="1714500" indent="-508000" algn="l" rtl="0" fontAlgn="base">
        <a:spcBef>
          <a:spcPts val="2400"/>
        </a:spcBef>
        <a:spcAft>
          <a:spcPct val="0"/>
        </a:spcAft>
        <a:buClr>
          <a:srgbClr val="ABA79F"/>
        </a:buClr>
        <a:buSzPct val="50000"/>
        <a:buFont typeface="Zapf Dingbats" charset="0"/>
        <a:buChar char="✦"/>
        <a:defRPr sz="4200">
          <a:solidFill>
            <a:schemeClr val="tx1"/>
          </a:solidFill>
          <a:latin typeface="+mn-lt"/>
          <a:ea typeface="+mn-ea"/>
          <a:cs typeface="+mn-cs"/>
          <a:sym typeface="Cochin" charset="0"/>
        </a:defRPr>
      </a:lvl3pPr>
      <a:lvl4pPr marL="2159000" indent="-508000" algn="l" rtl="0" fontAlgn="base">
        <a:spcBef>
          <a:spcPts val="2400"/>
        </a:spcBef>
        <a:spcAft>
          <a:spcPct val="0"/>
        </a:spcAft>
        <a:buClr>
          <a:srgbClr val="ABA79F"/>
        </a:buClr>
        <a:buSzPct val="50000"/>
        <a:buFont typeface="Zapf Dingbats" charset="0"/>
        <a:buChar char="✦"/>
        <a:defRPr sz="4200">
          <a:solidFill>
            <a:schemeClr val="tx1"/>
          </a:solidFill>
          <a:latin typeface="+mn-lt"/>
          <a:ea typeface="+mn-ea"/>
          <a:cs typeface="+mn-cs"/>
          <a:sym typeface="Cochin" charset="0"/>
        </a:defRPr>
      </a:lvl4pPr>
      <a:lvl5pPr marL="2603500" indent="-508000" algn="l" rtl="0" fontAlgn="base">
        <a:spcBef>
          <a:spcPts val="2400"/>
        </a:spcBef>
        <a:spcAft>
          <a:spcPct val="0"/>
        </a:spcAft>
        <a:buClr>
          <a:srgbClr val="ABA79F"/>
        </a:buClr>
        <a:buSzPct val="50000"/>
        <a:buFont typeface="Zapf Dingbats" charset="0"/>
        <a:buChar char="✦"/>
        <a:defRPr sz="4200">
          <a:solidFill>
            <a:schemeClr val="tx1"/>
          </a:solidFill>
          <a:latin typeface="+mn-lt"/>
          <a:ea typeface="+mn-ea"/>
          <a:cs typeface="+mn-cs"/>
          <a:sym typeface="Cochin" charset="0"/>
        </a:defRPr>
      </a:lvl5pPr>
      <a:lvl6pPr marL="3060700" indent="-508000" algn="l" rtl="0" fontAlgn="base">
        <a:spcBef>
          <a:spcPts val="2400"/>
        </a:spcBef>
        <a:spcAft>
          <a:spcPct val="0"/>
        </a:spcAft>
        <a:buClr>
          <a:srgbClr val="ABA79F"/>
        </a:buClr>
        <a:buSzPct val="50000"/>
        <a:buFont typeface="Zapf Dingbats" charset="0"/>
        <a:buChar char="✦"/>
        <a:defRPr sz="4200">
          <a:solidFill>
            <a:schemeClr val="tx1"/>
          </a:solidFill>
          <a:latin typeface="+mn-lt"/>
          <a:ea typeface="+mn-ea"/>
          <a:cs typeface="+mn-cs"/>
          <a:sym typeface="Cochin" charset="0"/>
        </a:defRPr>
      </a:lvl6pPr>
      <a:lvl7pPr marL="3517900" indent="-508000" algn="l" rtl="0" fontAlgn="base">
        <a:spcBef>
          <a:spcPts val="2400"/>
        </a:spcBef>
        <a:spcAft>
          <a:spcPct val="0"/>
        </a:spcAft>
        <a:buClr>
          <a:srgbClr val="ABA79F"/>
        </a:buClr>
        <a:buSzPct val="50000"/>
        <a:buFont typeface="Zapf Dingbats" charset="0"/>
        <a:buChar char="✦"/>
        <a:defRPr sz="4200">
          <a:solidFill>
            <a:schemeClr val="tx1"/>
          </a:solidFill>
          <a:latin typeface="+mn-lt"/>
          <a:ea typeface="+mn-ea"/>
          <a:cs typeface="+mn-cs"/>
          <a:sym typeface="Cochin" charset="0"/>
        </a:defRPr>
      </a:lvl7pPr>
      <a:lvl8pPr marL="3975100" indent="-508000" algn="l" rtl="0" fontAlgn="base">
        <a:spcBef>
          <a:spcPts val="2400"/>
        </a:spcBef>
        <a:spcAft>
          <a:spcPct val="0"/>
        </a:spcAft>
        <a:buClr>
          <a:srgbClr val="ABA79F"/>
        </a:buClr>
        <a:buSzPct val="50000"/>
        <a:buFont typeface="Zapf Dingbats" charset="0"/>
        <a:buChar char="✦"/>
        <a:defRPr sz="4200">
          <a:solidFill>
            <a:schemeClr val="tx1"/>
          </a:solidFill>
          <a:latin typeface="+mn-lt"/>
          <a:ea typeface="+mn-ea"/>
          <a:cs typeface="+mn-cs"/>
          <a:sym typeface="Cochin" charset="0"/>
        </a:defRPr>
      </a:lvl8pPr>
      <a:lvl9pPr marL="4432300" indent="-508000" algn="l" rtl="0" fontAlgn="base">
        <a:spcBef>
          <a:spcPts val="2400"/>
        </a:spcBef>
        <a:spcAft>
          <a:spcPct val="0"/>
        </a:spcAft>
        <a:buClr>
          <a:srgbClr val="ABA79F"/>
        </a:buClr>
        <a:buSzPct val="50000"/>
        <a:buFont typeface="Zapf Dingbats" charset="0"/>
        <a:buChar char="✦"/>
        <a:defRPr sz="4200">
          <a:solidFill>
            <a:schemeClr val="tx1"/>
          </a:solidFill>
          <a:latin typeface="+mn-lt"/>
          <a:ea typeface="+mn-ea"/>
          <a:cs typeface="+mn-cs"/>
          <a:sym typeface="Cochin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1016000" y="3263900"/>
            <a:ext cx="10972800" cy="3225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25399" dir="13500000" algn="ctr" rotWithShape="0">
              <a:schemeClr val="bg2">
                <a:alpha val="50000"/>
              </a:schemeClr>
            </a:outerShdw>
          </a:effec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Cochin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</p:sldLayoutIdLst>
  <p:transition>
    <p:split/>
  </p:transition>
  <p:txStyles>
    <p:titleStyle>
      <a:lvl1pPr algn="ctr" rtl="0" fontAlgn="base">
        <a:spcBef>
          <a:spcPct val="0"/>
        </a:spcBef>
        <a:spcAft>
          <a:spcPct val="0"/>
        </a:spcAft>
        <a:defRPr sz="10500">
          <a:solidFill>
            <a:srgbClr val="FFFFFF"/>
          </a:solidFill>
          <a:latin typeface="+mj-lt"/>
          <a:ea typeface="+mj-ea"/>
          <a:cs typeface="+mj-cs"/>
          <a:sym typeface="Cochin" charset="0"/>
        </a:defRPr>
      </a:lvl1pPr>
      <a:lvl2pPr algn="ctr" rtl="0" fontAlgn="base">
        <a:spcBef>
          <a:spcPct val="0"/>
        </a:spcBef>
        <a:spcAft>
          <a:spcPct val="0"/>
        </a:spcAft>
        <a:defRPr sz="10500">
          <a:solidFill>
            <a:srgbClr val="FFFFFF"/>
          </a:solidFill>
          <a:latin typeface="Cochin" charset="0"/>
          <a:ea typeface="ヒラギノ明朝 ProN W3" charset="0"/>
          <a:cs typeface="ヒラギノ明朝 ProN W3" charset="0"/>
          <a:sym typeface="Cochin" charset="0"/>
        </a:defRPr>
      </a:lvl2pPr>
      <a:lvl3pPr algn="ctr" rtl="0" fontAlgn="base">
        <a:spcBef>
          <a:spcPct val="0"/>
        </a:spcBef>
        <a:spcAft>
          <a:spcPct val="0"/>
        </a:spcAft>
        <a:defRPr sz="10500">
          <a:solidFill>
            <a:srgbClr val="FFFFFF"/>
          </a:solidFill>
          <a:latin typeface="Cochin" charset="0"/>
          <a:ea typeface="ヒラギノ明朝 ProN W3" charset="0"/>
          <a:cs typeface="ヒラギノ明朝 ProN W3" charset="0"/>
          <a:sym typeface="Cochin" charset="0"/>
        </a:defRPr>
      </a:lvl3pPr>
      <a:lvl4pPr algn="ctr" rtl="0" fontAlgn="base">
        <a:spcBef>
          <a:spcPct val="0"/>
        </a:spcBef>
        <a:spcAft>
          <a:spcPct val="0"/>
        </a:spcAft>
        <a:defRPr sz="10500">
          <a:solidFill>
            <a:srgbClr val="FFFFFF"/>
          </a:solidFill>
          <a:latin typeface="Cochin" charset="0"/>
          <a:ea typeface="ヒラギノ明朝 ProN W3" charset="0"/>
          <a:cs typeface="ヒラギノ明朝 ProN W3" charset="0"/>
          <a:sym typeface="Cochin" charset="0"/>
        </a:defRPr>
      </a:lvl4pPr>
      <a:lvl5pPr algn="ctr" rtl="0" fontAlgn="base">
        <a:spcBef>
          <a:spcPct val="0"/>
        </a:spcBef>
        <a:spcAft>
          <a:spcPct val="0"/>
        </a:spcAft>
        <a:defRPr sz="10500">
          <a:solidFill>
            <a:srgbClr val="FFFFFF"/>
          </a:solidFill>
          <a:latin typeface="Cochin" charset="0"/>
          <a:ea typeface="ヒラギノ明朝 ProN W3" charset="0"/>
          <a:cs typeface="ヒラギノ明朝 ProN W3" charset="0"/>
          <a:sym typeface="Cochi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10500">
          <a:solidFill>
            <a:srgbClr val="FFFFFF"/>
          </a:solidFill>
          <a:latin typeface="Cochin" charset="0"/>
          <a:ea typeface="ヒラギノ明朝 ProN W3" charset="0"/>
          <a:cs typeface="ヒラギノ明朝 ProN W3" charset="0"/>
          <a:sym typeface="Cochi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10500">
          <a:solidFill>
            <a:srgbClr val="FFFFFF"/>
          </a:solidFill>
          <a:latin typeface="Cochin" charset="0"/>
          <a:ea typeface="ヒラギノ明朝 ProN W3" charset="0"/>
          <a:cs typeface="ヒラギノ明朝 ProN W3" charset="0"/>
          <a:sym typeface="Cochi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10500">
          <a:solidFill>
            <a:srgbClr val="FFFFFF"/>
          </a:solidFill>
          <a:latin typeface="Cochin" charset="0"/>
          <a:ea typeface="ヒラギノ明朝 ProN W3" charset="0"/>
          <a:cs typeface="ヒラギノ明朝 ProN W3" charset="0"/>
          <a:sym typeface="Cochi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10500">
          <a:solidFill>
            <a:srgbClr val="FFFFFF"/>
          </a:solidFill>
          <a:latin typeface="Cochin" charset="0"/>
          <a:ea typeface="ヒラギノ明朝 ProN W3" charset="0"/>
          <a:cs typeface="ヒラギノ明朝 ProN W3" charset="0"/>
          <a:sym typeface="Cochin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+mn-lt"/>
          <a:ea typeface="+mn-ea"/>
          <a:cs typeface="+mn-cs"/>
          <a:sym typeface="Cochin" charset="0"/>
        </a:defRPr>
      </a:lvl1pPr>
      <a:lvl2pPr algn="ctr" rtl="0" fontAlgn="base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+mn-lt"/>
          <a:ea typeface="+mn-ea"/>
          <a:cs typeface="+mn-cs"/>
          <a:sym typeface="Cochin" charset="0"/>
        </a:defRPr>
      </a:lvl2pPr>
      <a:lvl3pPr algn="ctr" rtl="0" fontAlgn="base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+mn-lt"/>
          <a:ea typeface="+mn-ea"/>
          <a:cs typeface="+mn-cs"/>
          <a:sym typeface="Cochin" charset="0"/>
        </a:defRPr>
      </a:lvl3pPr>
      <a:lvl4pPr algn="ctr" rtl="0" fontAlgn="base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+mn-lt"/>
          <a:ea typeface="+mn-ea"/>
          <a:cs typeface="+mn-cs"/>
          <a:sym typeface="Cochin" charset="0"/>
        </a:defRPr>
      </a:lvl4pPr>
      <a:lvl5pPr algn="ctr" rtl="0" fontAlgn="base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+mn-lt"/>
          <a:ea typeface="+mn-ea"/>
          <a:cs typeface="+mn-cs"/>
          <a:sym typeface="Cochi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+mn-lt"/>
          <a:ea typeface="+mn-ea"/>
          <a:cs typeface="+mn-cs"/>
          <a:sym typeface="Cochi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+mn-lt"/>
          <a:ea typeface="+mn-ea"/>
          <a:cs typeface="+mn-cs"/>
          <a:sym typeface="Cochi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+mn-lt"/>
          <a:ea typeface="+mn-ea"/>
          <a:cs typeface="+mn-cs"/>
          <a:sym typeface="Cochi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+mn-lt"/>
          <a:ea typeface="+mn-ea"/>
          <a:cs typeface="+mn-cs"/>
          <a:sym typeface="Cochin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1016000" y="546100"/>
            <a:ext cx="10972800" cy="1854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Cochin" charset="0"/>
              </a:rPr>
              <a:t>Click to edit Master title style</a:t>
            </a:r>
          </a:p>
        </p:txBody>
      </p:sp>
      <p:sp>
        <p:nvSpPr>
          <p:cNvPr id="7170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1016000" y="2768600"/>
            <a:ext cx="5486400" cy="5715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Cochin" charset="0"/>
              </a:rPr>
              <a:t>Click to edit Master text styles</a:t>
            </a:r>
          </a:p>
          <a:p>
            <a:pPr lvl="1"/>
            <a:r>
              <a:rPr lang="en-US" smtClean="0">
                <a:sym typeface="Cochin" charset="0"/>
              </a:rPr>
              <a:t>Second level</a:t>
            </a:r>
          </a:p>
          <a:p>
            <a:pPr lvl="2"/>
            <a:r>
              <a:rPr lang="en-US" smtClean="0">
                <a:sym typeface="Cochin" charset="0"/>
              </a:rPr>
              <a:t>Third level</a:t>
            </a:r>
          </a:p>
          <a:p>
            <a:pPr lvl="3"/>
            <a:r>
              <a:rPr lang="en-US" smtClean="0">
                <a:sym typeface="Cochin" charset="0"/>
              </a:rPr>
              <a:t>Fourth level</a:t>
            </a:r>
          </a:p>
          <a:p>
            <a:pPr lvl="4"/>
            <a:r>
              <a:rPr lang="en-US" smtClean="0">
                <a:sym typeface="Cochin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</p:sldLayoutIdLst>
  <p:transition>
    <p:split/>
  </p:transition>
  <p:txStyles>
    <p:titleStyle>
      <a:lvl1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Cochin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Cochin" charset="0"/>
          <a:ea typeface="ヒラギノ明朝 ProN W3" charset="0"/>
          <a:cs typeface="ヒラギノ明朝 ProN W3" charset="0"/>
          <a:sym typeface="Cochin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Cochin" charset="0"/>
          <a:ea typeface="ヒラギノ明朝 ProN W3" charset="0"/>
          <a:cs typeface="ヒラギノ明朝 ProN W3" charset="0"/>
          <a:sym typeface="Cochin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Cochin" charset="0"/>
          <a:ea typeface="ヒラギノ明朝 ProN W3" charset="0"/>
          <a:cs typeface="ヒラギノ明朝 ProN W3" charset="0"/>
          <a:sym typeface="Cochin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Cochin" charset="0"/>
          <a:ea typeface="ヒラギノ明朝 ProN W3" charset="0"/>
          <a:cs typeface="ヒラギノ明朝 ProN W3" charset="0"/>
          <a:sym typeface="Cochi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Cochin" charset="0"/>
          <a:ea typeface="ヒラギノ明朝 ProN W3" charset="0"/>
          <a:cs typeface="ヒラギノ明朝 ProN W3" charset="0"/>
          <a:sym typeface="Cochi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Cochin" charset="0"/>
          <a:ea typeface="ヒラギノ明朝 ProN W3" charset="0"/>
          <a:cs typeface="ヒラギノ明朝 ProN W3" charset="0"/>
          <a:sym typeface="Cochi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Cochin" charset="0"/>
          <a:ea typeface="ヒラギノ明朝 ProN W3" charset="0"/>
          <a:cs typeface="ヒラギノ明朝 ProN W3" charset="0"/>
          <a:sym typeface="Cochi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Cochin" charset="0"/>
          <a:ea typeface="ヒラギノ明朝 ProN W3" charset="0"/>
          <a:cs typeface="ヒラギノ明朝 ProN W3" charset="0"/>
          <a:sym typeface="Cochin" charset="0"/>
        </a:defRPr>
      </a:lvl9pPr>
    </p:titleStyle>
    <p:bodyStyle>
      <a:lvl1pPr marL="508000" indent="-508000" algn="l" rtl="0" fontAlgn="base">
        <a:spcBef>
          <a:spcPts val="3800"/>
        </a:spcBef>
        <a:spcAft>
          <a:spcPct val="0"/>
        </a:spcAft>
        <a:buClr>
          <a:srgbClr val="ABA79F"/>
        </a:buClr>
        <a:buSzPct val="50000"/>
        <a:buFont typeface="Zapf Dingbats" charset="0"/>
        <a:buChar char="✦"/>
        <a:defRPr sz="3300">
          <a:solidFill>
            <a:schemeClr val="tx1"/>
          </a:solidFill>
          <a:latin typeface="+mn-lt"/>
          <a:ea typeface="+mn-ea"/>
          <a:cs typeface="+mn-cs"/>
          <a:sym typeface="Cochin" charset="0"/>
        </a:defRPr>
      </a:lvl1pPr>
      <a:lvl2pPr marL="1219200" indent="-508000" algn="l" rtl="0" fontAlgn="base">
        <a:spcBef>
          <a:spcPts val="3800"/>
        </a:spcBef>
        <a:spcAft>
          <a:spcPct val="0"/>
        </a:spcAft>
        <a:buClr>
          <a:srgbClr val="ABA79F"/>
        </a:buClr>
        <a:buSzPct val="50000"/>
        <a:buFont typeface="Zapf Dingbats" charset="0"/>
        <a:buChar char="✦"/>
        <a:defRPr sz="3300">
          <a:solidFill>
            <a:schemeClr val="tx1"/>
          </a:solidFill>
          <a:latin typeface="+mn-lt"/>
          <a:ea typeface="+mn-ea"/>
          <a:cs typeface="+mn-cs"/>
          <a:sym typeface="Cochin" charset="0"/>
        </a:defRPr>
      </a:lvl2pPr>
      <a:lvl3pPr marL="1663700" indent="-508000" algn="l" rtl="0" fontAlgn="base">
        <a:spcBef>
          <a:spcPts val="3800"/>
        </a:spcBef>
        <a:spcAft>
          <a:spcPct val="0"/>
        </a:spcAft>
        <a:buClr>
          <a:srgbClr val="ABA79F"/>
        </a:buClr>
        <a:buSzPct val="50000"/>
        <a:buFont typeface="Zapf Dingbats" charset="0"/>
        <a:buChar char="✦"/>
        <a:defRPr sz="3300">
          <a:solidFill>
            <a:schemeClr val="tx1"/>
          </a:solidFill>
          <a:latin typeface="+mn-lt"/>
          <a:ea typeface="+mn-ea"/>
          <a:cs typeface="+mn-cs"/>
          <a:sym typeface="Cochin" charset="0"/>
        </a:defRPr>
      </a:lvl3pPr>
      <a:lvl4pPr marL="2108200" indent="-508000" algn="l" rtl="0" fontAlgn="base">
        <a:spcBef>
          <a:spcPts val="3800"/>
        </a:spcBef>
        <a:spcAft>
          <a:spcPct val="0"/>
        </a:spcAft>
        <a:buClr>
          <a:srgbClr val="ABA79F"/>
        </a:buClr>
        <a:buSzPct val="50000"/>
        <a:buFont typeface="Zapf Dingbats" charset="0"/>
        <a:buChar char="✦"/>
        <a:defRPr sz="3300">
          <a:solidFill>
            <a:schemeClr val="tx1"/>
          </a:solidFill>
          <a:latin typeface="+mn-lt"/>
          <a:ea typeface="+mn-ea"/>
          <a:cs typeface="+mn-cs"/>
          <a:sym typeface="Cochin" charset="0"/>
        </a:defRPr>
      </a:lvl4pPr>
      <a:lvl5pPr marL="2552700" indent="-508000" algn="l" rtl="0" fontAlgn="base">
        <a:spcBef>
          <a:spcPts val="3800"/>
        </a:spcBef>
        <a:spcAft>
          <a:spcPct val="0"/>
        </a:spcAft>
        <a:buClr>
          <a:srgbClr val="ABA79F"/>
        </a:buClr>
        <a:buSzPct val="50000"/>
        <a:buFont typeface="Zapf Dingbats" charset="0"/>
        <a:buChar char="✦"/>
        <a:defRPr sz="3300">
          <a:solidFill>
            <a:schemeClr val="tx1"/>
          </a:solidFill>
          <a:latin typeface="+mn-lt"/>
          <a:ea typeface="+mn-ea"/>
          <a:cs typeface="+mn-cs"/>
          <a:sym typeface="Cochin" charset="0"/>
        </a:defRPr>
      </a:lvl5pPr>
      <a:lvl6pPr marL="3009900" indent="-508000" algn="l" rtl="0" fontAlgn="base">
        <a:spcBef>
          <a:spcPts val="3800"/>
        </a:spcBef>
        <a:spcAft>
          <a:spcPct val="0"/>
        </a:spcAft>
        <a:buClr>
          <a:srgbClr val="ABA79F"/>
        </a:buClr>
        <a:buSzPct val="50000"/>
        <a:buFont typeface="Zapf Dingbats" charset="0"/>
        <a:buChar char="✦"/>
        <a:defRPr sz="3300">
          <a:solidFill>
            <a:schemeClr val="tx1"/>
          </a:solidFill>
          <a:latin typeface="+mn-lt"/>
          <a:ea typeface="+mn-ea"/>
          <a:cs typeface="+mn-cs"/>
          <a:sym typeface="Cochin" charset="0"/>
        </a:defRPr>
      </a:lvl6pPr>
      <a:lvl7pPr marL="3467100" indent="-508000" algn="l" rtl="0" fontAlgn="base">
        <a:spcBef>
          <a:spcPts val="3800"/>
        </a:spcBef>
        <a:spcAft>
          <a:spcPct val="0"/>
        </a:spcAft>
        <a:buClr>
          <a:srgbClr val="ABA79F"/>
        </a:buClr>
        <a:buSzPct val="50000"/>
        <a:buFont typeface="Zapf Dingbats" charset="0"/>
        <a:buChar char="✦"/>
        <a:defRPr sz="3300">
          <a:solidFill>
            <a:schemeClr val="tx1"/>
          </a:solidFill>
          <a:latin typeface="+mn-lt"/>
          <a:ea typeface="+mn-ea"/>
          <a:cs typeface="+mn-cs"/>
          <a:sym typeface="Cochin" charset="0"/>
        </a:defRPr>
      </a:lvl7pPr>
      <a:lvl8pPr marL="3924300" indent="-508000" algn="l" rtl="0" fontAlgn="base">
        <a:spcBef>
          <a:spcPts val="3800"/>
        </a:spcBef>
        <a:spcAft>
          <a:spcPct val="0"/>
        </a:spcAft>
        <a:buClr>
          <a:srgbClr val="ABA79F"/>
        </a:buClr>
        <a:buSzPct val="50000"/>
        <a:buFont typeface="Zapf Dingbats" charset="0"/>
        <a:buChar char="✦"/>
        <a:defRPr sz="3300">
          <a:solidFill>
            <a:schemeClr val="tx1"/>
          </a:solidFill>
          <a:latin typeface="+mn-lt"/>
          <a:ea typeface="+mn-ea"/>
          <a:cs typeface="+mn-cs"/>
          <a:sym typeface="Cochin" charset="0"/>
        </a:defRPr>
      </a:lvl8pPr>
      <a:lvl9pPr marL="4381500" indent="-508000" algn="l" rtl="0" fontAlgn="base">
        <a:spcBef>
          <a:spcPts val="3800"/>
        </a:spcBef>
        <a:spcAft>
          <a:spcPct val="0"/>
        </a:spcAft>
        <a:buClr>
          <a:srgbClr val="ABA79F"/>
        </a:buClr>
        <a:buSzPct val="50000"/>
        <a:buFont typeface="Zapf Dingbats" charset="0"/>
        <a:buChar char="✦"/>
        <a:defRPr sz="3300">
          <a:solidFill>
            <a:schemeClr val="tx1"/>
          </a:solidFill>
          <a:latin typeface="+mn-lt"/>
          <a:ea typeface="+mn-ea"/>
          <a:cs typeface="+mn-cs"/>
          <a:sym typeface="Cochin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1016000" y="546100"/>
            <a:ext cx="10972800" cy="1854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Cochin" charset="0"/>
              </a:rPr>
              <a:t>Click to edit Master title style</a:t>
            </a:r>
          </a:p>
        </p:txBody>
      </p:sp>
      <p:sp>
        <p:nvSpPr>
          <p:cNvPr id="8194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1016000" y="2768600"/>
            <a:ext cx="5486400" cy="5715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Cochin" charset="0"/>
              </a:rPr>
              <a:t>Click to edit Master text styles</a:t>
            </a:r>
          </a:p>
          <a:p>
            <a:pPr lvl="1"/>
            <a:r>
              <a:rPr lang="en-US" smtClean="0">
                <a:sym typeface="Cochin" charset="0"/>
              </a:rPr>
              <a:t>Second level</a:t>
            </a:r>
          </a:p>
          <a:p>
            <a:pPr lvl="2"/>
            <a:r>
              <a:rPr lang="en-US" smtClean="0">
                <a:sym typeface="Cochin" charset="0"/>
              </a:rPr>
              <a:t>Third level</a:t>
            </a:r>
          </a:p>
          <a:p>
            <a:pPr lvl="3"/>
            <a:r>
              <a:rPr lang="en-US" smtClean="0">
                <a:sym typeface="Cochin" charset="0"/>
              </a:rPr>
              <a:t>Fourth level</a:t>
            </a:r>
          </a:p>
          <a:p>
            <a:pPr lvl="4"/>
            <a:r>
              <a:rPr lang="en-US" smtClean="0">
                <a:sym typeface="Cochin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</p:sldLayoutIdLst>
  <p:transition>
    <p:split/>
  </p:transition>
  <p:txStyles>
    <p:titleStyle>
      <a:lvl1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Cochin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Cochin" charset="0"/>
          <a:ea typeface="ヒラギノ明朝 ProN W3" charset="0"/>
          <a:cs typeface="ヒラギノ明朝 ProN W3" charset="0"/>
          <a:sym typeface="Cochin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Cochin" charset="0"/>
          <a:ea typeface="ヒラギノ明朝 ProN W3" charset="0"/>
          <a:cs typeface="ヒラギノ明朝 ProN W3" charset="0"/>
          <a:sym typeface="Cochin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Cochin" charset="0"/>
          <a:ea typeface="ヒラギノ明朝 ProN W3" charset="0"/>
          <a:cs typeface="ヒラギノ明朝 ProN W3" charset="0"/>
          <a:sym typeface="Cochin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Cochin" charset="0"/>
          <a:ea typeface="ヒラギノ明朝 ProN W3" charset="0"/>
          <a:cs typeface="ヒラギノ明朝 ProN W3" charset="0"/>
          <a:sym typeface="Cochi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Cochin" charset="0"/>
          <a:ea typeface="ヒラギノ明朝 ProN W3" charset="0"/>
          <a:cs typeface="ヒラギノ明朝 ProN W3" charset="0"/>
          <a:sym typeface="Cochi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Cochin" charset="0"/>
          <a:ea typeface="ヒラギノ明朝 ProN W3" charset="0"/>
          <a:cs typeface="ヒラギノ明朝 ProN W3" charset="0"/>
          <a:sym typeface="Cochi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Cochin" charset="0"/>
          <a:ea typeface="ヒラギノ明朝 ProN W3" charset="0"/>
          <a:cs typeface="ヒラギノ明朝 ProN W3" charset="0"/>
          <a:sym typeface="Cochi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Cochin" charset="0"/>
          <a:ea typeface="ヒラギノ明朝 ProN W3" charset="0"/>
          <a:cs typeface="ヒラギノ明朝 ProN W3" charset="0"/>
          <a:sym typeface="Cochin" charset="0"/>
        </a:defRPr>
      </a:lvl9pPr>
    </p:titleStyle>
    <p:bodyStyle>
      <a:lvl1pPr marL="508000" indent="-508000" algn="l" rtl="0" fontAlgn="base">
        <a:spcBef>
          <a:spcPts val="3800"/>
        </a:spcBef>
        <a:spcAft>
          <a:spcPct val="0"/>
        </a:spcAft>
        <a:buClr>
          <a:srgbClr val="ABA79F"/>
        </a:buClr>
        <a:buSzPct val="50000"/>
        <a:buFont typeface="Zapf Dingbats" charset="0"/>
        <a:buChar char="✦"/>
        <a:defRPr sz="3300">
          <a:solidFill>
            <a:schemeClr val="tx1"/>
          </a:solidFill>
          <a:latin typeface="+mn-lt"/>
          <a:ea typeface="+mn-ea"/>
          <a:cs typeface="+mn-cs"/>
          <a:sym typeface="Cochin" charset="0"/>
        </a:defRPr>
      </a:lvl1pPr>
      <a:lvl2pPr marL="1219200" indent="-508000" algn="l" rtl="0" fontAlgn="base">
        <a:spcBef>
          <a:spcPts val="3800"/>
        </a:spcBef>
        <a:spcAft>
          <a:spcPct val="0"/>
        </a:spcAft>
        <a:buClr>
          <a:srgbClr val="ABA79F"/>
        </a:buClr>
        <a:buSzPct val="50000"/>
        <a:buFont typeface="Zapf Dingbats" charset="0"/>
        <a:buChar char="✦"/>
        <a:defRPr sz="3300">
          <a:solidFill>
            <a:schemeClr val="tx1"/>
          </a:solidFill>
          <a:latin typeface="+mn-lt"/>
          <a:ea typeface="+mn-ea"/>
          <a:cs typeface="+mn-cs"/>
          <a:sym typeface="Cochin" charset="0"/>
        </a:defRPr>
      </a:lvl2pPr>
      <a:lvl3pPr marL="1663700" indent="-508000" algn="l" rtl="0" fontAlgn="base">
        <a:spcBef>
          <a:spcPts val="3800"/>
        </a:spcBef>
        <a:spcAft>
          <a:spcPct val="0"/>
        </a:spcAft>
        <a:buClr>
          <a:srgbClr val="ABA79F"/>
        </a:buClr>
        <a:buSzPct val="50000"/>
        <a:buFont typeface="Zapf Dingbats" charset="0"/>
        <a:buChar char="✦"/>
        <a:defRPr sz="3300">
          <a:solidFill>
            <a:schemeClr val="tx1"/>
          </a:solidFill>
          <a:latin typeface="+mn-lt"/>
          <a:ea typeface="+mn-ea"/>
          <a:cs typeface="+mn-cs"/>
          <a:sym typeface="Cochin" charset="0"/>
        </a:defRPr>
      </a:lvl3pPr>
      <a:lvl4pPr marL="2108200" indent="-508000" algn="l" rtl="0" fontAlgn="base">
        <a:spcBef>
          <a:spcPts val="3800"/>
        </a:spcBef>
        <a:spcAft>
          <a:spcPct val="0"/>
        </a:spcAft>
        <a:buClr>
          <a:srgbClr val="ABA79F"/>
        </a:buClr>
        <a:buSzPct val="50000"/>
        <a:buFont typeface="Zapf Dingbats" charset="0"/>
        <a:buChar char="✦"/>
        <a:defRPr sz="3300">
          <a:solidFill>
            <a:schemeClr val="tx1"/>
          </a:solidFill>
          <a:latin typeface="+mn-lt"/>
          <a:ea typeface="+mn-ea"/>
          <a:cs typeface="+mn-cs"/>
          <a:sym typeface="Cochin" charset="0"/>
        </a:defRPr>
      </a:lvl4pPr>
      <a:lvl5pPr marL="2552700" indent="-508000" algn="l" rtl="0" fontAlgn="base">
        <a:spcBef>
          <a:spcPts val="3800"/>
        </a:spcBef>
        <a:spcAft>
          <a:spcPct val="0"/>
        </a:spcAft>
        <a:buClr>
          <a:srgbClr val="ABA79F"/>
        </a:buClr>
        <a:buSzPct val="50000"/>
        <a:buFont typeface="Zapf Dingbats" charset="0"/>
        <a:buChar char="✦"/>
        <a:defRPr sz="3300">
          <a:solidFill>
            <a:schemeClr val="tx1"/>
          </a:solidFill>
          <a:latin typeface="+mn-lt"/>
          <a:ea typeface="+mn-ea"/>
          <a:cs typeface="+mn-cs"/>
          <a:sym typeface="Cochin" charset="0"/>
        </a:defRPr>
      </a:lvl5pPr>
      <a:lvl6pPr marL="3009900" indent="-508000" algn="l" rtl="0" fontAlgn="base">
        <a:spcBef>
          <a:spcPts val="3800"/>
        </a:spcBef>
        <a:spcAft>
          <a:spcPct val="0"/>
        </a:spcAft>
        <a:buClr>
          <a:srgbClr val="ABA79F"/>
        </a:buClr>
        <a:buSzPct val="50000"/>
        <a:buFont typeface="Zapf Dingbats" charset="0"/>
        <a:buChar char="✦"/>
        <a:defRPr sz="3300">
          <a:solidFill>
            <a:schemeClr val="tx1"/>
          </a:solidFill>
          <a:latin typeface="+mn-lt"/>
          <a:ea typeface="+mn-ea"/>
          <a:cs typeface="+mn-cs"/>
          <a:sym typeface="Cochin" charset="0"/>
        </a:defRPr>
      </a:lvl6pPr>
      <a:lvl7pPr marL="3467100" indent="-508000" algn="l" rtl="0" fontAlgn="base">
        <a:spcBef>
          <a:spcPts val="3800"/>
        </a:spcBef>
        <a:spcAft>
          <a:spcPct val="0"/>
        </a:spcAft>
        <a:buClr>
          <a:srgbClr val="ABA79F"/>
        </a:buClr>
        <a:buSzPct val="50000"/>
        <a:buFont typeface="Zapf Dingbats" charset="0"/>
        <a:buChar char="✦"/>
        <a:defRPr sz="3300">
          <a:solidFill>
            <a:schemeClr val="tx1"/>
          </a:solidFill>
          <a:latin typeface="+mn-lt"/>
          <a:ea typeface="+mn-ea"/>
          <a:cs typeface="+mn-cs"/>
          <a:sym typeface="Cochin" charset="0"/>
        </a:defRPr>
      </a:lvl7pPr>
      <a:lvl8pPr marL="3924300" indent="-508000" algn="l" rtl="0" fontAlgn="base">
        <a:spcBef>
          <a:spcPts val="3800"/>
        </a:spcBef>
        <a:spcAft>
          <a:spcPct val="0"/>
        </a:spcAft>
        <a:buClr>
          <a:srgbClr val="ABA79F"/>
        </a:buClr>
        <a:buSzPct val="50000"/>
        <a:buFont typeface="Zapf Dingbats" charset="0"/>
        <a:buChar char="✦"/>
        <a:defRPr sz="3300">
          <a:solidFill>
            <a:schemeClr val="tx1"/>
          </a:solidFill>
          <a:latin typeface="+mn-lt"/>
          <a:ea typeface="+mn-ea"/>
          <a:cs typeface="+mn-cs"/>
          <a:sym typeface="Cochin" charset="0"/>
        </a:defRPr>
      </a:lvl8pPr>
      <a:lvl9pPr marL="4381500" indent="-508000" algn="l" rtl="0" fontAlgn="base">
        <a:spcBef>
          <a:spcPts val="3800"/>
        </a:spcBef>
        <a:spcAft>
          <a:spcPct val="0"/>
        </a:spcAft>
        <a:buClr>
          <a:srgbClr val="ABA79F"/>
        </a:buClr>
        <a:buSzPct val="50000"/>
        <a:buFont typeface="Zapf Dingbats" charset="0"/>
        <a:buChar char="✦"/>
        <a:defRPr sz="3300">
          <a:solidFill>
            <a:schemeClr val="tx1"/>
          </a:solidFill>
          <a:latin typeface="+mn-lt"/>
          <a:ea typeface="+mn-ea"/>
          <a:cs typeface="+mn-cs"/>
          <a:sym typeface="Cochin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1016000" y="546100"/>
            <a:ext cx="10972800" cy="1854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Cochin" charset="0"/>
              </a:rPr>
              <a:t>Click to edit Master title style</a:t>
            </a:r>
          </a:p>
        </p:txBody>
      </p:sp>
      <p:sp>
        <p:nvSpPr>
          <p:cNvPr id="9218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7797800" y="2768600"/>
            <a:ext cx="4191000" cy="5715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Cochin" charset="0"/>
              </a:rPr>
              <a:t>Click to edit Master text styles</a:t>
            </a:r>
          </a:p>
          <a:p>
            <a:pPr lvl="1"/>
            <a:r>
              <a:rPr lang="en-US" smtClean="0">
                <a:sym typeface="Cochin" charset="0"/>
              </a:rPr>
              <a:t>Second level</a:t>
            </a:r>
          </a:p>
          <a:p>
            <a:pPr lvl="2"/>
            <a:r>
              <a:rPr lang="en-US" smtClean="0">
                <a:sym typeface="Cochin" charset="0"/>
              </a:rPr>
              <a:t>Third level</a:t>
            </a:r>
          </a:p>
          <a:p>
            <a:pPr lvl="3"/>
            <a:r>
              <a:rPr lang="en-US" smtClean="0">
                <a:sym typeface="Cochin" charset="0"/>
              </a:rPr>
              <a:t>Fourth level</a:t>
            </a:r>
          </a:p>
          <a:p>
            <a:pPr lvl="4"/>
            <a:r>
              <a:rPr lang="en-US" smtClean="0">
                <a:sym typeface="Cochin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ransition>
    <p:split/>
  </p:transition>
  <p:txStyles>
    <p:titleStyle>
      <a:lvl1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Cochin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Cochin" charset="0"/>
          <a:ea typeface="ヒラギノ明朝 ProN W3" charset="0"/>
          <a:cs typeface="ヒラギノ明朝 ProN W3" charset="0"/>
          <a:sym typeface="Cochin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Cochin" charset="0"/>
          <a:ea typeface="ヒラギノ明朝 ProN W3" charset="0"/>
          <a:cs typeface="ヒラギノ明朝 ProN W3" charset="0"/>
          <a:sym typeface="Cochin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Cochin" charset="0"/>
          <a:ea typeface="ヒラギノ明朝 ProN W3" charset="0"/>
          <a:cs typeface="ヒラギノ明朝 ProN W3" charset="0"/>
          <a:sym typeface="Cochin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Cochin" charset="0"/>
          <a:ea typeface="ヒラギノ明朝 ProN W3" charset="0"/>
          <a:cs typeface="ヒラギノ明朝 ProN W3" charset="0"/>
          <a:sym typeface="Cochi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Cochin" charset="0"/>
          <a:ea typeface="ヒラギノ明朝 ProN W3" charset="0"/>
          <a:cs typeface="ヒラギノ明朝 ProN W3" charset="0"/>
          <a:sym typeface="Cochi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Cochin" charset="0"/>
          <a:ea typeface="ヒラギノ明朝 ProN W3" charset="0"/>
          <a:cs typeface="ヒラギノ明朝 ProN W3" charset="0"/>
          <a:sym typeface="Cochi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Cochin" charset="0"/>
          <a:ea typeface="ヒラギノ明朝 ProN W3" charset="0"/>
          <a:cs typeface="ヒラギノ明朝 ProN W3" charset="0"/>
          <a:sym typeface="Cochi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Cochin" charset="0"/>
          <a:ea typeface="ヒラギノ明朝 ProN W3" charset="0"/>
          <a:cs typeface="ヒラギノ明朝 ProN W3" charset="0"/>
          <a:sym typeface="Cochin" charset="0"/>
        </a:defRPr>
      </a:lvl9pPr>
    </p:titleStyle>
    <p:bodyStyle>
      <a:lvl1pPr marL="508000" indent="-508000" algn="l" rtl="0" fontAlgn="base">
        <a:spcBef>
          <a:spcPts val="3800"/>
        </a:spcBef>
        <a:spcAft>
          <a:spcPct val="0"/>
        </a:spcAft>
        <a:buClr>
          <a:srgbClr val="ABA79F"/>
        </a:buClr>
        <a:buSzPct val="50000"/>
        <a:buFont typeface="Zapf Dingbats" charset="0"/>
        <a:buChar char="✦"/>
        <a:defRPr sz="3300">
          <a:solidFill>
            <a:schemeClr val="tx1"/>
          </a:solidFill>
          <a:latin typeface="+mn-lt"/>
          <a:ea typeface="+mn-ea"/>
          <a:cs typeface="+mn-cs"/>
          <a:sym typeface="Cochin" charset="0"/>
        </a:defRPr>
      </a:lvl1pPr>
      <a:lvl2pPr marL="1219200" indent="-508000" algn="l" rtl="0" fontAlgn="base">
        <a:spcBef>
          <a:spcPts val="3800"/>
        </a:spcBef>
        <a:spcAft>
          <a:spcPct val="0"/>
        </a:spcAft>
        <a:buClr>
          <a:srgbClr val="ABA79F"/>
        </a:buClr>
        <a:buSzPct val="50000"/>
        <a:buFont typeface="Zapf Dingbats" charset="0"/>
        <a:buChar char="✦"/>
        <a:defRPr sz="3300">
          <a:solidFill>
            <a:schemeClr val="tx1"/>
          </a:solidFill>
          <a:latin typeface="+mn-lt"/>
          <a:ea typeface="+mn-ea"/>
          <a:cs typeface="+mn-cs"/>
          <a:sym typeface="Cochin" charset="0"/>
        </a:defRPr>
      </a:lvl2pPr>
      <a:lvl3pPr marL="1663700" indent="-508000" algn="l" rtl="0" fontAlgn="base">
        <a:spcBef>
          <a:spcPts val="3800"/>
        </a:spcBef>
        <a:spcAft>
          <a:spcPct val="0"/>
        </a:spcAft>
        <a:buClr>
          <a:srgbClr val="ABA79F"/>
        </a:buClr>
        <a:buSzPct val="50000"/>
        <a:buFont typeface="Zapf Dingbats" charset="0"/>
        <a:buChar char="✦"/>
        <a:defRPr sz="3300">
          <a:solidFill>
            <a:schemeClr val="tx1"/>
          </a:solidFill>
          <a:latin typeface="+mn-lt"/>
          <a:ea typeface="+mn-ea"/>
          <a:cs typeface="+mn-cs"/>
          <a:sym typeface="Cochin" charset="0"/>
        </a:defRPr>
      </a:lvl3pPr>
      <a:lvl4pPr marL="2108200" indent="-508000" algn="l" rtl="0" fontAlgn="base">
        <a:spcBef>
          <a:spcPts val="3800"/>
        </a:spcBef>
        <a:spcAft>
          <a:spcPct val="0"/>
        </a:spcAft>
        <a:buClr>
          <a:srgbClr val="ABA79F"/>
        </a:buClr>
        <a:buSzPct val="50000"/>
        <a:buFont typeface="Zapf Dingbats" charset="0"/>
        <a:buChar char="✦"/>
        <a:defRPr sz="3300">
          <a:solidFill>
            <a:schemeClr val="tx1"/>
          </a:solidFill>
          <a:latin typeface="+mn-lt"/>
          <a:ea typeface="+mn-ea"/>
          <a:cs typeface="+mn-cs"/>
          <a:sym typeface="Cochin" charset="0"/>
        </a:defRPr>
      </a:lvl4pPr>
      <a:lvl5pPr marL="2552700" indent="-508000" algn="l" rtl="0" fontAlgn="base">
        <a:spcBef>
          <a:spcPts val="3800"/>
        </a:spcBef>
        <a:spcAft>
          <a:spcPct val="0"/>
        </a:spcAft>
        <a:buClr>
          <a:srgbClr val="ABA79F"/>
        </a:buClr>
        <a:buSzPct val="50000"/>
        <a:buFont typeface="Zapf Dingbats" charset="0"/>
        <a:buChar char="✦"/>
        <a:defRPr sz="3300">
          <a:solidFill>
            <a:schemeClr val="tx1"/>
          </a:solidFill>
          <a:latin typeface="+mn-lt"/>
          <a:ea typeface="+mn-ea"/>
          <a:cs typeface="+mn-cs"/>
          <a:sym typeface="Cochin" charset="0"/>
        </a:defRPr>
      </a:lvl5pPr>
      <a:lvl6pPr marL="3009900" indent="-508000" algn="l" rtl="0" fontAlgn="base">
        <a:spcBef>
          <a:spcPts val="3800"/>
        </a:spcBef>
        <a:spcAft>
          <a:spcPct val="0"/>
        </a:spcAft>
        <a:buClr>
          <a:srgbClr val="ABA79F"/>
        </a:buClr>
        <a:buSzPct val="50000"/>
        <a:buFont typeface="Zapf Dingbats" charset="0"/>
        <a:buChar char="✦"/>
        <a:defRPr sz="3300">
          <a:solidFill>
            <a:schemeClr val="tx1"/>
          </a:solidFill>
          <a:latin typeface="+mn-lt"/>
          <a:ea typeface="+mn-ea"/>
          <a:cs typeface="+mn-cs"/>
          <a:sym typeface="Cochin" charset="0"/>
        </a:defRPr>
      </a:lvl6pPr>
      <a:lvl7pPr marL="3467100" indent="-508000" algn="l" rtl="0" fontAlgn="base">
        <a:spcBef>
          <a:spcPts val="3800"/>
        </a:spcBef>
        <a:spcAft>
          <a:spcPct val="0"/>
        </a:spcAft>
        <a:buClr>
          <a:srgbClr val="ABA79F"/>
        </a:buClr>
        <a:buSzPct val="50000"/>
        <a:buFont typeface="Zapf Dingbats" charset="0"/>
        <a:buChar char="✦"/>
        <a:defRPr sz="3300">
          <a:solidFill>
            <a:schemeClr val="tx1"/>
          </a:solidFill>
          <a:latin typeface="+mn-lt"/>
          <a:ea typeface="+mn-ea"/>
          <a:cs typeface="+mn-cs"/>
          <a:sym typeface="Cochin" charset="0"/>
        </a:defRPr>
      </a:lvl7pPr>
      <a:lvl8pPr marL="3924300" indent="-508000" algn="l" rtl="0" fontAlgn="base">
        <a:spcBef>
          <a:spcPts val="3800"/>
        </a:spcBef>
        <a:spcAft>
          <a:spcPct val="0"/>
        </a:spcAft>
        <a:buClr>
          <a:srgbClr val="ABA79F"/>
        </a:buClr>
        <a:buSzPct val="50000"/>
        <a:buFont typeface="Zapf Dingbats" charset="0"/>
        <a:buChar char="✦"/>
        <a:defRPr sz="3300">
          <a:solidFill>
            <a:schemeClr val="tx1"/>
          </a:solidFill>
          <a:latin typeface="+mn-lt"/>
          <a:ea typeface="+mn-ea"/>
          <a:cs typeface="+mn-cs"/>
          <a:sym typeface="Cochin" charset="0"/>
        </a:defRPr>
      </a:lvl8pPr>
      <a:lvl9pPr marL="4381500" indent="-508000" algn="l" rtl="0" fontAlgn="base">
        <a:spcBef>
          <a:spcPts val="3800"/>
        </a:spcBef>
        <a:spcAft>
          <a:spcPct val="0"/>
        </a:spcAft>
        <a:buClr>
          <a:srgbClr val="ABA79F"/>
        </a:buClr>
        <a:buSzPct val="50000"/>
        <a:buFont typeface="Zapf Dingbats" charset="0"/>
        <a:buChar char="✦"/>
        <a:defRPr sz="3300">
          <a:solidFill>
            <a:schemeClr val="tx1"/>
          </a:solidFill>
          <a:latin typeface="+mn-lt"/>
          <a:ea typeface="+mn-ea"/>
          <a:cs typeface="+mn-cs"/>
          <a:sym typeface="Cochin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Pompeii &amp;</a:t>
            </a:r>
            <a:br>
              <a:rPr lang="en-US"/>
            </a:br>
            <a:r>
              <a:rPr lang="en-US"/>
              <a:t>Herculaneum</a:t>
            </a:r>
          </a:p>
        </p:txBody>
      </p:sp>
      <p:sp>
        <p:nvSpPr>
          <p:cNvPr id="16386" name="Rectangle 2"/>
          <p:cNvSpPr>
            <a:spLocks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/>
              <a:t>A.D. 79 August 24</a:t>
            </a: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3" name="Group 3"/>
          <p:cNvGrpSpPr>
            <a:grpSpLocks/>
          </p:cNvGrpSpPr>
          <p:nvPr/>
        </p:nvGrpSpPr>
        <p:grpSpPr bwMode="auto">
          <a:xfrm>
            <a:off x="2806700" y="1295400"/>
            <a:ext cx="7429500" cy="5740400"/>
            <a:chOff x="0" y="0"/>
            <a:chExt cx="4680" cy="3616"/>
          </a:xfrm>
        </p:grpSpPr>
        <p:pic>
          <p:nvPicPr>
            <p:cNvPr id="25601" name="Picture 1"/>
            <p:cNvPicPr>
              <a:picLocks noChangeArrowheads="1"/>
            </p:cNvPicPr>
            <p:nvPr/>
          </p:nvPicPr>
          <p:blipFill>
            <a:blip r:embed="rId2" cstate="print"/>
            <a:srcRect t="499" b="436"/>
            <a:stretch>
              <a:fillRect/>
            </a:stretch>
          </p:blipFill>
          <p:spPr bwMode="auto">
            <a:xfrm>
              <a:off x="192" y="224"/>
              <a:ext cx="4264" cy="3168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  <p:pic>
          <p:nvPicPr>
            <p:cNvPr id="25602" name="Picture 2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4680" cy="3616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</p:grpSp>
      <p:sp>
        <p:nvSpPr>
          <p:cNvPr id="25604" name="Rectangle 4"/>
          <p:cNvSpPr>
            <a:spLocks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sz="3600"/>
              <a:t>Inside the crater.</a:t>
            </a: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7" name="Group 3"/>
          <p:cNvGrpSpPr>
            <a:grpSpLocks/>
          </p:cNvGrpSpPr>
          <p:nvPr/>
        </p:nvGrpSpPr>
        <p:grpSpPr bwMode="auto">
          <a:xfrm>
            <a:off x="2806700" y="1295400"/>
            <a:ext cx="7429500" cy="5740400"/>
            <a:chOff x="0" y="0"/>
            <a:chExt cx="4680" cy="3616"/>
          </a:xfrm>
        </p:grpSpPr>
        <p:pic>
          <p:nvPicPr>
            <p:cNvPr id="26625" name="Picture 1"/>
            <p:cNvPicPr>
              <a:picLocks noChangeArrowheads="1"/>
            </p:cNvPicPr>
            <p:nvPr/>
          </p:nvPicPr>
          <p:blipFill>
            <a:blip r:embed="rId2" cstate="print"/>
            <a:srcRect t="499" b="436"/>
            <a:stretch>
              <a:fillRect/>
            </a:stretch>
          </p:blipFill>
          <p:spPr bwMode="auto">
            <a:xfrm>
              <a:off x="192" y="224"/>
              <a:ext cx="4264" cy="3168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  <p:pic>
          <p:nvPicPr>
            <p:cNvPr id="26626" name="Picture 2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4680" cy="3616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</p:grpSp>
      <p:sp>
        <p:nvSpPr>
          <p:cNvPr id="26628" name="Rectangle 4"/>
          <p:cNvSpPr>
            <a:spLocks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Pompeii</a:t>
            </a: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51" name="Group 3"/>
          <p:cNvGrpSpPr>
            <a:grpSpLocks/>
          </p:cNvGrpSpPr>
          <p:nvPr/>
        </p:nvGrpSpPr>
        <p:grpSpPr bwMode="auto">
          <a:xfrm>
            <a:off x="2806700" y="1295400"/>
            <a:ext cx="7429500" cy="5740400"/>
            <a:chOff x="0" y="0"/>
            <a:chExt cx="4680" cy="3616"/>
          </a:xfrm>
        </p:grpSpPr>
        <p:pic>
          <p:nvPicPr>
            <p:cNvPr id="27649" name="Picture 1"/>
            <p:cNvPicPr>
              <a:picLocks noChangeArrowheads="1"/>
            </p:cNvPicPr>
            <p:nvPr/>
          </p:nvPicPr>
          <p:blipFill>
            <a:blip r:embed="rId2" cstate="print"/>
            <a:srcRect t="499" b="436"/>
            <a:stretch>
              <a:fillRect/>
            </a:stretch>
          </p:blipFill>
          <p:spPr bwMode="auto">
            <a:xfrm>
              <a:off x="192" y="224"/>
              <a:ext cx="4264" cy="3168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  <p:pic>
          <p:nvPicPr>
            <p:cNvPr id="27650" name="Picture 2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4680" cy="3616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</p:grpSp>
      <p:sp>
        <p:nvSpPr>
          <p:cNvPr id="27652" name="Rectangle 4"/>
          <p:cNvSpPr>
            <a:spLocks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Pompeii</a:t>
            </a: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5" name="Group 3"/>
          <p:cNvGrpSpPr>
            <a:grpSpLocks/>
          </p:cNvGrpSpPr>
          <p:nvPr/>
        </p:nvGrpSpPr>
        <p:grpSpPr bwMode="auto">
          <a:xfrm>
            <a:off x="6870700" y="1587500"/>
            <a:ext cx="4978400" cy="6565900"/>
            <a:chOff x="0" y="0"/>
            <a:chExt cx="3136" cy="4136"/>
          </a:xfrm>
        </p:grpSpPr>
        <p:pic>
          <p:nvPicPr>
            <p:cNvPr id="28673" name="Picture 1"/>
            <p:cNvPicPr>
              <a:picLocks noChangeAspect="1" noChangeArrowheads="1"/>
            </p:cNvPicPr>
            <p:nvPr/>
          </p:nvPicPr>
          <p:blipFill>
            <a:blip r:embed="rId2" cstate="print"/>
            <a:srcRect l="867" r="819"/>
            <a:stretch>
              <a:fillRect/>
            </a:stretch>
          </p:blipFill>
          <p:spPr bwMode="auto">
            <a:xfrm>
              <a:off x="192" y="224"/>
              <a:ext cx="2720" cy="3688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  <p:pic>
          <p:nvPicPr>
            <p:cNvPr id="28674" name="Picture 2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3136" cy="4136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</p:grpSp>
      <p:sp>
        <p:nvSpPr>
          <p:cNvPr id="28676" name="Rectangle 4"/>
          <p:cNvSpPr>
            <a:spLocks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Pompeii</a:t>
            </a:r>
          </a:p>
        </p:txBody>
      </p:sp>
      <p:sp>
        <p:nvSpPr>
          <p:cNvPr id="28677" name="Rectangle 5"/>
          <p:cNvSpPr>
            <a:spLocks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/>
              <a:t>Someone in prayer</a:t>
            </a: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9" name="Group 3"/>
          <p:cNvGrpSpPr>
            <a:grpSpLocks/>
          </p:cNvGrpSpPr>
          <p:nvPr/>
        </p:nvGrpSpPr>
        <p:grpSpPr bwMode="auto">
          <a:xfrm>
            <a:off x="2806700" y="1295400"/>
            <a:ext cx="7429500" cy="5740400"/>
            <a:chOff x="0" y="0"/>
            <a:chExt cx="4680" cy="3616"/>
          </a:xfrm>
        </p:grpSpPr>
        <p:pic>
          <p:nvPicPr>
            <p:cNvPr id="29697" name="Picture 1"/>
            <p:cNvPicPr>
              <a:picLocks noChangeArrowheads="1"/>
            </p:cNvPicPr>
            <p:nvPr/>
          </p:nvPicPr>
          <p:blipFill>
            <a:blip r:embed="rId2" cstate="print"/>
            <a:srcRect t="499" b="436"/>
            <a:stretch>
              <a:fillRect/>
            </a:stretch>
          </p:blipFill>
          <p:spPr bwMode="auto">
            <a:xfrm>
              <a:off x="192" y="224"/>
              <a:ext cx="4264" cy="3168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  <p:pic>
          <p:nvPicPr>
            <p:cNvPr id="29698" name="Picture 2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4680" cy="3616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</p:grpSp>
      <p:sp>
        <p:nvSpPr>
          <p:cNvPr id="29700" name="Rectangle 4"/>
          <p:cNvSpPr>
            <a:spLocks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Pompeii</a:t>
            </a: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23" name="Group 3"/>
          <p:cNvGrpSpPr>
            <a:grpSpLocks/>
          </p:cNvGrpSpPr>
          <p:nvPr/>
        </p:nvGrpSpPr>
        <p:grpSpPr bwMode="auto">
          <a:xfrm>
            <a:off x="2806700" y="1295400"/>
            <a:ext cx="7429500" cy="5740400"/>
            <a:chOff x="0" y="0"/>
            <a:chExt cx="4680" cy="3616"/>
          </a:xfrm>
        </p:grpSpPr>
        <p:pic>
          <p:nvPicPr>
            <p:cNvPr id="30721" name="Picture 1"/>
            <p:cNvPicPr>
              <a:picLocks noChangeArrowheads="1"/>
            </p:cNvPicPr>
            <p:nvPr/>
          </p:nvPicPr>
          <p:blipFill>
            <a:blip r:embed="rId2" cstate="print"/>
            <a:srcRect t="499" b="436"/>
            <a:stretch>
              <a:fillRect/>
            </a:stretch>
          </p:blipFill>
          <p:spPr bwMode="auto">
            <a:xfrm>
              <a:off x="192" y="224"/>
              <a:ext cx="4264" cy="3168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  <p:pic>
          <p:nvPicPr>
            <p:cNvPr id="30722" name="Picture 2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4680" cy="3616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</p:grpSp>
      <p:sp>
        <p:nvSpPr>
          <p:cNvPr id="30724" name="Rectangle 4"/>
          <p:cNvSpPr>
            <a:spLocks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Herculaneum</a:t>
            </a: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47" name="Group 3"/>
          <p:cNvGrpSpPr>
            <a:grpSpLocks/>
          </p:cNvGrpSpPr>
          <p:nvPr/>
        </p:nvGrpSpPr>
        <p:grpSpPr bwMode="auto">
          <a:xfrm>
            <a:off x="2806700" y="1295400"/>
            <a:ext cx="7429500" cy="5740400"/>
            <a:chOff x="0" y="0"/>
            <a:chExt cx="4680" cy="3616"/>
          </a:xfrm>
        </p:grpSpPr>
        <p:pic>
          <p:nvPicPr>
            <p:cNvPr id="31745" name="Picture 1"/>
            <p:cNvPicPr>
              <a:picLocks noChangeArrowheads="1"/>
            </p:cNvPicPr>
            <p:nvPr/>
          </p:nvPicPr>
          <p:blipFill>
            <a:blip r:embed="rId2" cstate="print"/>
            <a:srcRect t="499" b="436"/>
            <a:stretch>
              <a:fillRect/>
            </a:stretch>
          </p:blipFill>
          <p:spPr bwMode="auto">
            <a:xfrm>
              <a:off x="192" y="224"/>
              <a:ext cx="4264" cy="3168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  <p:pic>
          <p:nvPicPr>
            <p:cNvPr id="31746" name="Picture 2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4680" cy="3616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</p:grpSp>
      <p:sp>
        <p:nvSpPr>
          <p:cNvPr id="31748" name="Rectangle 4"/>
          <p:cNvSpPr>
            <a:spLocks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Herculaneum</a:t>
            </a: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6000" dirty="0" smtClean="0"/>
              <a:t>What would you have done???</a:t>
            </a:r>
            <a:endParaRPr lang="en-US" sz="6000" dirty="0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1" name="Group 3"/>
          <p:cNvGrpSpPr>
            <a:grpSpLocks/>
          </p:cNvGrpSpPr>
          <p:nvPr/>
        </p:nvGrpSpPr>
        <p:grpSpPr bwMode="auto">
          <a:xfrm>
            <a:off x="2806700" y="1295400"/>
            <a:ext cx="7429500" cy="5740400"/>
            <a:chOff x="0" y="0"/>
            <a:chExt cx="4680" cy="3616"/>
          </a:xfrm>
        </p:grpSpPr>
        <p:pic>
          <p:nvPicPr>
            <p:cNvPr id="17409" name="Picture 1"/>
            <p:cNvPicPr>
              <a:picLocks noChangeArrowheads="1"/>
            </p:cNvPicPr>
            <p:nvPr/>
          </p:nvPicPr>
          <p:blipFill>
            <a:blip r:embed="rId2" cstate="print"/>
            <a:srcRect t="499" b="436"/>
            <a:stretch>
              <a:fillRect/>
            </a:stretch>
          </p:blipFill>
          <p:spPr bwMode="auto">
            <a:xfrm>
              <a:off x="192" y="224"/>
              <a:ext cx="4264" cy="3168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  <p:pic>
          <p:nvPicPr>
            <p:cNvPr id="17410" name="Picture 2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4680" cy="3616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</p:grpSp>
      <p:sp>
        <p:nvSpPr>
          <p:cNvPr id="17412" name="Rectangle 4"/>
          <p:cNvSpPr>
            <a:spLocks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sz="3600"/>
              <a:t>Peristylium, or outdoor garden, of a wealthy resident of Pompeii</a:t>
            </a: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5" name="Group 3"/>
          <p:cNvGrpSpPr>
            <a:grpSpLocks/>
          </p:cNvGrpSpPr>
          <p:nvPr/>
        </p:nvGrpSpPr>
        <p:grpSpPr bwMode="auto">
          <a:xfrm>
            <a:off x="2806700" y="1295400"/>
            <a:ext cx="7429500" cy="5740400"/>
            <a:chOff x="0" y="0"/>
            <a:chExt cx="4680" cy="3616"/>
          </a:xfrm>
        </p:grpSpPr>
        <p:pic>
          <p:nvPicPr>
            <p:cNvPr id="18433" name="Picture 1"/>
            <p:cNvPicPr>
              <a:picLocks noChangeArrowheads="1"/>
            </p:cNvPicPr>
            <p:nvPr/>
          </p:nvPicPr>
          <p:blipFill>
            <a:blip r:embed="rId2" cstate="print"/>
            <a:srcRect t="499" b="436"/>
            <a:stretch>
              <a:fillRect/>
            </a:stretch>
          </p:blipFill>
          <p:spPr bwMode="auto">
            <a:xfrm>
              <a:off x="192" y="224"/>
              <a:ext cx="4264" cy="3168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  <p:pic>
          <p:nvPicPr>
            <p:cNvPr id="18434" name="Picture 2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4680" cy="3616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</p:grpSp>
      <p:sp>
        <p:nvSpPr>
          <p:cNvPr id="18436" name="Rectangle 4"/>
          <p:cNvSpPr>
            <a:spLocks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sz="3600"/>
              <a:t>Grave stele for Gaius Cornelius Rufus, a wealthy merchant in Pompeii</a:t>
            </a: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9" name="Group 3"/>
          <p:cNvGrpSpPr>
            <a:grpSpLocks/>
          </p:cNvGrpSpPr>
          <p:nvPr/>
        </p:nvGrpSpPr>
        <p:grpSpPr bwMode="auto">
          <a:xfrm>
            <a:off x="6870700" y="1587500"/>
            <a:ext cx="4978400" cy="6565900"/>
            <a:chOff x="0" y="0"/>
            <a:chExt cx="3136" cy="4136"/>
          </a:xfrm>
        </p:grpSpPr>
        <p:pic>
          <p:nvPicPr>
            <p:cNvPr id="19457" name="Picture 1"/>
            <p:cNvPicPr>
              <a:picLocks noChangeAspect="1" noChangeArrowheads="1"/>
            </p:cNvPicPr>
            <p:nvPr/>
          </p:nvPicPr>
          <p:blipFill>
            <a:blip r:embed="rId2" cstate="print"/>
            <a:srcRect l="867" r="819"/>
            <a:stretch>
              <a:fillRect/>
            </a:stretch>
          </p:blipFill>
          <p:spPr bwMode="auto">
            <a:xfrm>
              <a:off x="192" y="224"/>
              <a:ext cx="2720" cy="3688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  <p:pic>
          <p:nvPicPr>
            <p:cNvPr id="19458" name="Picture 2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3136" cy="4136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</p:grpSp>
      <p:sp>
        <p:nvSpPr>
          <p:cNvPr id="19460" name="Rectangle 4"/>
          <p:cNvSpPr>
            <a:spLocks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sz="3600"/>
              <a:t>Bronze statue found in the atrium of a wealthy Pompeiian home.</a:t>
            </a:r>
          </a:p>
        </p:txBody>
      </p:sp>
      <p:sp>
        <p:nvSpPr>
          <p:cNvPr id="19461" name="Rectangle 5"/>
          <p:cNvSpPr>
            <a:spLocks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3" name="Group 3"/>
          <p:cNvGrpSpPr>
            <a:grpSpLocks/>
          </p:cNvGrpSpPr>
          <p:nvPr/>
        </p:nvGrpSpPr>
        <p:grpSpPr bwMode="auto">
          <a:xfrm>
            <a:off x="6870700" y="1587500"/>
            <a:ext cx="4978400" cy="6565900"/>
            <a:chOff x="0" y="0"/>
            <a:chExt cx="3136" cy="4136"/>
          </a:xfrm>
        </p:grpSpPr>
        <p:pic>
          <p:nvPicPr>
            <p:cNvPr id="20481" name="Picture 1"/>
            <p:cNvPicPr>
              <a:picLocks noChangeAspect="1" noChangeArrowheads="1"/>
            </p:cNvPicPr>
            <p:nvPr/>
          </p:nvPicPr>
          <p:blipFill>
            <a:blip r:embed="rId2" cstate="print"/>
            <a:srcRect l="867" r="819"/>
            <a:stretch>
              <a:fillRect/>
            </a:stretch>
          </p:blipFill>
          <p:spPr bwMode="auto">
            <a:xfrm>
              <a:off x="192" y="224"/>
              <a:ext cx="2720" cy="3688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  <p:pic>
          <p:nvPicPr>
            <p:cNvPr id="20482" name="Picture 2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3136" cy="4136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</p:grpSp>
      <p:sp>
        <p:nvSpPr>
          <p:cNvPr id="20484" name="Rectangle 4"/>
          <p:cNvSpPr>
            <a:spLocks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sz="3600"/>
              <a:t>Marble statue of Bacchus, Roman god of wine and parties!</a:t>
            </a:r>
          </a:p>
        </p:txBody>
      </p:sp>
      <p:sp>
        <p:nvSpPr>
          <p:cNvPr id="20485" name="Rectangle 5"/>
          <p:cNvSpPr>
            <a:spLocks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7" name="Group 3"/>
          <p:cNvGrpSpPr>
            <a:grpSpLocks/>
          </p:cNvGrpSpPr>
          <p:nvPr/>
        </p:nvGrpSpPr>
        <p:grpSpPr bwMode="auto">
          <a:xfrm>
            <a:off x="6870700" y="1587500"/>
            <a:ext cx="4978400" cy="6565900"/>
            <a:chOff x="0" y="0"/>
            <a:chExt cx="3136" cy="4136"/>
          </a:xfrm>
        </p:grpSpPr>
        <p:pic>
          <p:nvPicPr>
            <p:cNvPr id="21505" name="Picture 1"/>
            <p:cNvPicPr>
              <a:picLocks noChangeAspect="1" noChangeArrowheads="1"/>
            </p:cNvPicPr>
            <p:nvPr/>
          </p:nvPicPr>
          <p:blipFill>
            <a:blip r:embed="rId2" cstate="print"/>
            <a:srcRect l="867" r="819"/>
            <a:stretch>
              <a:fillRect/>
            </a:stretch>
          </p:blipFill>
          <p:spPr bwMode="auto">
            <a:xfrm>
              <a:off x="192" y="224"/>
              <a:ext cx="2720" cy="3688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  <p:pic>
          <p:nvPicPr>
            <p:cNvPr id="21506" name="Picture 2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3136" cy="4136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</p:grpSp>
      <p:sp>
        <p:nvSpPr>
          <p:cNvPr id="21508" name="Rectangle 4"/>
          <p:cNvSpPr>
            <a:spLocks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sz="3600"/>
              <a:t>Explanation of Roman weights and measures</a:t>
            </a:r>
          </a:p>
        </p:txBody>
      </p:sp>
      <p:sp>
        <p:nvSpPr>
          <p:cNvPr id="21509" name="Rectangle 5"/>
          <p:cNvSpPr>
            <a:spLocks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1" name="Group 3"/>
          <p:cNvGrpSpPr>
            <a:grpSpLocks/>
          </p:cNvGrpSpPr>
          <p:nvPr/>
        </p:nvGrpSpPr>
        <p:grpSpPr bwMode="auto">
          <a:xfrm>
            <a:off x="6870700" y="1587500"/>
            <a:ext cx="4978400" cy="6565900"/>
            <a:chOff x="0" y="0"/>
            <a:chExt cx="3136" cy="4136"/>
          </a:xfrm>
        </p:grpSpPr>
        <p:pic>
          <p:nvPicPr>
            <p:cNvPr id="22529" name="Picture 1"/>
            <p:cNvPicPr>
              <a:picLocks noChangeAspect="1" noChangeArrowheads="1"/>
            </p:cNvPicPr>
            <p:nvPr/>
          </p:nvPicPr>
          <p:blipFill>
            <a:blip r:embed="rId2" cstate="print"/>
            <a:srcRect l="867" r="819"/>
            <a:stretch>
              <a:fillRect/>
            </a:stretch>
          </p:blipFill>
          <p:spPr bwMode="auto">
            <a:xfrm>
              <a:off x="192" y="224"/>
              <a:ext cx="2720" cy="3688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  <p:pic>
          <p:nvPicPr>
            <p:cNvPr id="22530" name="Picture 2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3136" cy="4136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</p:grpSp>
      <p:sp>
        <p:nvSpPr>
          <p:cNvPr id="22532" name="Rectangle 4"/>
          <p:cNvSpPr>
            <a:spLocks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sz="3600"/>
              <a:t>A mosaic with the theme expressed by the Latin “Memento Mori,” “Remember that you will die!”</a:t>
            </a:r>
          </a:p>
        </p:txBody>
      </p:sp>
      <p:sp>
        <p:nvSpPr>
          <p:cNvPr id="22533" name="Rectangle 5"/>
          <p:cNvSpPr>
            <a:spLocks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/>
              <a:t>A sentiment that the Pompeiians kept in mind with Mt. Vesuvius looming in the background.</a:t>
            </a: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5" name="Group 3"/>
          <p:cNvGrpSpPr>
            <a:grpSpLocks/>
          </p:cNvGrpSpPr>
          <p:nvPr/>
        </p:nvGrpSpPr>
        <p:grpSpPr bwMode="auto">
          <a:xfrm>
            <a:off x="2806700" y="1295400"/>
            <a:ext cx="7429500" cy="5740400"/>
            <a:chOff x="0" y="0"/>
            <a:chExt cx="4680" cy="3616"/>
          </a:xfrm>
        </p:grpSpPr>
        <p:pic>
          <p:nvPicPr>
            <p:cNvPr id="23553" name="Picture 1"/>
            <p:cNvPicPr>
              <a:picLocks noChangeArrowheads="1"/>
            </p:cNvPicPr>
            <p:nvPr/>
          </p:nvPicPr>
          <p:blipFill>
            <a:blip r:embed="rId2" cstate="print"/>
            <a:srcRect t="499" b="436"/>
            <a:stretch>
              <a:fillRect/>
            </a:stretch>
          </p:blipFill>
          <p:spPr bwMode="auto">
            <a:xfrm>
              <a:off x="192" y="224"/>
              <a:ext cx="4264" cy="3168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  <p:pic>
          <p:nvPicPr>
            <p:cNvPr id="23554" name="Picture 2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4680" cy="3616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</p:grpSp>
      <p:sp>
        <p:nvSpPr>
          <p:cNvPr id="23556" name="Rectangle 4"/>
          <p:cNvSpPr>
            <a:spLocks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sz="3600"/>
              <a:t>The Forum of Pompeii with Mt. Vesuvius looming in the background. </a:t>
            </a: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9" name="Group 3"/>
          <p:cNvGrpSpPr>
            <a:grpSpLocks/>
          </p:cNvGrpSpPr>
          <p:nvPr/>
        </p:nvGrpSpPr>
        <p:grpSpPr bwMode="auto">
          <a:xfrm>
            <a:off x="2806700" y="1295400"/>
            <a:ext cx="7429500" cy="5740400"/>
            <a:chOff x="0" y="0"/>
            <a:chExt cx="4680" cy="3616"/>
          </a:xfrm>
        </p:grpSpPr>
        <p:pic>
          <p:nvPicPr>
            <p:cNvPr id="24577" name="Picture 1"/>
            <p:cNvPicPr>
              <a:picLocks noChangeArrowheads="1"/>
            </p:cNvPicPr>
            <p:nvPr/>
          </p:nvPicPr>
          <p:blipFill>
            <a:blip r:embed="rId2" cstate="print"/>
            <a:srcRect t="499" b="436"/>
            <a:stretch>
              <a:fillRect/>
            </a:stretch>
          </p:blipFill>
          <p:spPr bwMode="auto">
            <a:xfrm>
              <a:off x="192" y="224"/>
              <a:ext cx="4264" cy="3168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  <p:pic>
          <p:nvPicPr>
            <p:cNvPr id="24578" name="Picture 2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4680" cy="3616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</p:grpSp>
      <p:sp>
        <p:nvSpPr>
          <p:cNvPr id="24580" name="Rectangle 4"/>
          <p:cNvSpPr>
            <a:spLocks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sz="3600"/>
              <a:t>The top of Vesuvius</a:t>
            </a: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Title &amp; Subtitle">
  <a:themeElements>
    <a:clrScheme name="">
      <a:dk1>
        <a:srgbClr val="636567"/>
      </a:dk1>
      <a:lt1>
        <a:srgbClr val="9C9A98"/>
      </a:lt1>
      <a:dk2>
        <a:srgbClr val="000000"/>
      </a:dk2>
      <a:lt2>
        <a:srgbClr val="333333"/>
      </a:lt2>
      <a:accent1>
        <a:srgbClr val="BBE0E3"/>
      </a:accent1>
      <a:accent2>
        <a:srgbClr val="333399"/>
      </a:accent2>
      <a:accent3>
        <a:srgbClr val="CBCACA"/>
      </a:accent3>
      <a:accent4>
        <a:srgbClr val="535557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Subtitle">
      <a:majorFont>
        <a:latin typeface="Cochin"/>
        <a:ea typeface="ヒラギノ明朝 ProN W3"/>
        <a:cs typeface="ヒラギノ明朝 ProN W3"/>
      </a:majorFont>
      <a:minorFont>
        <a:latin typeface="Cochin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2E2F3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636567"/>
            </a:solidFill>
            <a:effectLst/>
            <a:latin typeface="Cochin" charset="0"/>
            <a:ea typeface="ヒラギノ明朝 ProN W3" charset="0"/>
            <a:cs typeface="ヒラギノ明朝 ProN W3" charset="0"/>
            <a:sym typeface="Cochi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2E2F3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636567"/>
            </a:solidFill>
            <a:effectLst/>
            <a:latin typeface="Cochin" charset="0"/>
            <a:ea typeface="ヒラギノ明朝 ProN W3" charset="0"/>
            <a:cs typeface="ヒラギノ明朝 ProN W3" charset="0"/>
            <a:sym typeface="Cochin" charset="0"/>
          </a:defRPr>
        </a:defPPr>
      </a:lstStyle>
    </a:lnDef>
  </a:objectDefaults>
  <a:extraClrSchemeLst>
    <a:extraClrScheme>
      <a:clrScheme name="Title &amp; Sub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Blank">
  <a:themeElements>
    <a:clrScheme name="">
      <a:dk1>
        <a:srgbClr val="636567"/>
      </a:dk1>
      <a:lt1>
        <a:srgbClr val="9C9A98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CBCACA"/>
      </a:accent3>
      <a:accent4>
        <a:srgbClr val="535557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Cochin"/>
        <a:ea typeface="ヒラギノ明朝 ProN W3"/>
        <a:cs typeface="ヒラギノ明朝 ProN W3"/>
      </a:majorFont>
      <a:minorFont>
        <a:latin typeface="Cochin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2E2F3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636567"/>
            </a:solidFill>
            <a:effectLst/>
            <a:latin typeface="Cochin" charset="0"/>
            <a:ea typeface="ヒラギノ明朝 ProN W3" charset="0"/>
            <a:cs typeface="ヒラギノ明朝 ProN W3" charset="0"/>
            <a:sym typeface="Cochi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2E2F3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636567"/>
            </a:solidFill>
            <a:effectLst/>
            <a:latin typeface="Cochin" charset="0"/>
            <a:ea typeface="ヒラギノ明朝 ProN W3" charset="0"/>
            <a:cs typeface="ヒラギノ明朝 ProN W3" charset="0"/>
            <a:sym typeface="Cochin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Photo - 2 Up">
  <a:themeElements>
    <a:clrScheme name="">
      <a:dk1>
        <a:srgbClr val="636567"/>
      </a:dk1>
      <a:lt1>
        <a:srgbClr val="9C9A98"/>
      </a:lt1>
      <a:dk2>
        <a:srgbClr val="000000"/>
      </a:dk2>
      <a:lt2>
        <a:srgbClr val="808080"/>
      </a:lt2>
      <a:accent1>
        <a:srgbClr val="FFFFFF"/>
      </a:accent1>
      <a:accent2>
        <a:srgbClr val="333399"/>
      </a:accent2>
      <a:accent3>
        <a:srgbClr val="CBCACA"/>
      </a:accent3>
      <a:accent4>
        <a:srgbClr val="535557"/>
      </a:accent4>
      <a:accent5>
        <a:srgbClr val="FFFFF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2 Up">
      <a:majorFont>
        <a:latin typeface="Cochin"/>
        <a:ea typeface="ヒラギノ明朝 ProN W3"/>
        <a:cs typeface="ヒラギノ明朝 ProN W3"/>
      </a:majorFont>
      <a:minorFont>
        <a:latin typeface="Cochin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2E2F3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636567"/>
            </a:solidFill>
            <a:effectLst/>
            <a:latin typeface="Cochin" charset="0"/>
            <a:ea typeface="ヒラギノ明朝 ProN W3" charset="0"/>
            <a:cs typeface="ヒラギノ明朝 ProN W3" charset="0"/>
            <a:sym typeface="Cochi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2E2F3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636567"/>
            </a:solidFill>
            <a:effectLst/>
            <a:latin typeface="Cochin" charset="0"/>
            <a:ea typeface="ヒラギノ明朝 ProN W3" charset="0"/>
            <a:cs typeface="ヒラギノ明朝 ProN W3" charset="0"/>
            <a:sym typeface="Cochin" charset="0"/>
          </a:defRPr>
        </a:defPPr>
      </a:lstStyle>
    </a:lnDef>
  </a:objectDefaults>
  <a:extraClrSchemeLst>
    <a:extraClrScheme>
      <a:clrScheme name="Photo - 2 U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Photo - 3 Up">
  <a:themeElements>
    <a:clrScheme name="">
      <a:dk1>
        <a:srgbClr val="636567"/>
      </a:dk1>
      <a:lt1>
        <a:srgbClr val="9C9A98"/>
      </a:lt1>
      <a:dk2>
        <a:srgbClr val="000000"/>
      </a:dk2>
      <a:lt2>
        <a:srgbClr val="808080"/>
      </a:lt2>
      <a:accent1>
        <a:srgbClr val="FFFFFF"/>
      </a:accent1>
      <a:accent2>
        <a:srgbClr val="333399"/>
      </a:accent2>
      <a:accent3>
        <a:srgbClr val="CBCACA"/>
      </a:accent3>
      <a:accent4>
        <a:srgbClr val="535557"/>
      </a:accent4>
      <a:accent5>
        <a:srgbClr val="FFFFF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3 Up">
      <a:majorFont>
        <a:latin typeface="Cochin"/>
        <a:ea typeface="ヒラギノ明朝 ProN W3"/>
        <a:cs typeface="ヒラギノ明朝 ProN W3"/>
      </a:majorFont>
      <a:minorFont>
        <a:latin typeface="Cochin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2E2F3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636567"/>
            </a:solidFill>
            <a:effectLst/>
            <a:latin typeface="Cochin" charset="0"/>
            <a:ea typeface="ヒラギノ明朝 ProN W3" charset="0"/>
            <a:cs typeface="ヒラギノ明朝 ProN W3" charset="0"/>
            <a:sym typeface="Cochi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2E2F3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636567"/>
            </a:solidFill>
            <a:effectLst/>
            <a:latin typeface="Cochin" charset="0"/>
            <a:ea typeface="ヒラギノ明朝 ProN W3" charset="0"/>
            <a:cs typeface="ヒラギノ明朝 ProN W3" charset="0"/>
            <a:sym typeface="Cochin" charset="0"/>
          </a:defRPr>
        </a:defPPr>
      </a:lstStyle>
    </a:lnDef>
  </a:objectDefaults>
  <a:extraClrSchemeLst>
    <a:extraClrScheme>
      <a:clrScheme name="Photo - 3 U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Photo - Big">
  <a:themeElements>
    <a:clrScheme name="">
      <a:dk1>
        <a:srgbClr val="636567"/>
      </a:dk1>
      <a:lt1>
        <a:srgbClr val="9C9A98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CBCACA"/>
      </a:accent3>
      <a:accent4>
        <a:srgbClr val="535557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Big">
      <a:majorFont>
        <a:latin typeface="Cochin"/>
        <a:ea typeface="ヒラギノ明朝 ProN W3"/>
        <a:cs typeface="ヒラギノ明朝 ProN W3"/>
      </a:majorFont>
      <a:minorFont>
        <a:latin typeface="Cochin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2E2F3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636567"/>
            </a:solidFill>
            <a:effectLst/>
            <a:latin typeface="Cochin" charset="0"/>
            <a:ea typeface="ヒラギノ明朝 ProN W3" charset="0"/>
            <a:cs typeface="ヒラギノ明朝 ProN W3" charset="0"/>
            <a:sym typeface="Cochi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2E2F3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636567"/>
            </a:solidFill>
            <a:effectLst/>
            <a:latin typeface="Cochin" charset="0"/>
            <a:ea typeface="ヒラギノ明朝 ProN W3" charset="0"/>
            <a:cs typeface="ヒラギノ明朝 ProN W3" charset="0"/>
            <a:sym typeface="Cochin" charset="0"/>
          </a:defRPr>
        </a:defPPr>
      </a:lstStyle>
    </a:lnDef>
  </a:objectDefaults>
  <a:extraClrSchemeLst>
    <a:extraClrScheme>
      <a:clrScheme name="Photo - Bi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Bullets">
  <a:themeElements>
    <a:clrScheme name="">
      <a:dk1>
        <a:srgbClr val="636567"/>
      </a:dk1>
      <a:lt1>
        <a:srgbClr val="9C9A98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CBCACA"/>
      </a:accent3>
      <a:accent4>
        <a:srgbClr val="535557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llets">
      <a:majorFont>
        <a:latin typeface="Cochin"/>
        <a:ea typeface="ヒラギノ明朝 ProN W3"/>
        <a:cs typeface="ヒラギノ明朝 ProN W3"/>
      </a:majorFont>
      <a:minorFont>
        <a:latin typeface="Cochin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2E2F3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636567"/>
            </a:solidFill>
            <a:effectLst/>
            <a:latin typeface="Cochin" charset="0"/>
            <a:ea typeface="ヒラギノ明朝 ProN W3" charset="0"/>
            <a:cs typeface="ヒラギノ明朝 ProN W3" charset="0"/>
            <a:sym typeface="Cochi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2E2F3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636567"/>
            </a:solidFill>
            <a:effectLst/>
            <a:latin typeface="Cochin" charset="0"/>
            <a:ea typeface="ヒラギノ明朝 ProN W3" charset="0"/>
            <a:cs typeface="ヒラギノ明朝 ProN W3" charset="0"/>
            <a:sym typeface="Cochin" charset="0"/>
          </a:defRPr>
        </a:defPPr>
      </a:lstStyle>
    </a:lnDef>
  </a:objectDefaults>
  <a:extraClrSchemeLst>
    <a:extraClrScheme>
      <a:clrScheme name="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Title &amp; Bullets - 2 Column">
  <a:themeElements>
    <a:clrScheme name="">
      <a:dk1>
        <a:srgbClr val="636567"/>
      </a:dk1>
      <a:lt1>
        <a:srgbClr val="9C9A98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CBCACA"/>
      </a:accent3>
      <a:accent4>
        <a:srgbClr val="535557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2 Column">
      <a:majorFont>
        <a:latin typeface="Cochin"/>
        <a:ea typeface="ヒラギノ明朝 ProN W3"/>
        <a:cs typeface="ヒラギノ明朝 ProN W3"/>
      </a:majorFont>
      <a:minorFont>
        <a:latin typeface="Cochin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2E2F3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636567"/>
            </a:solidFill>
            <a:effectLst/>
            <a:latin typeface="Cochin" charset="0"/>
            <a:ea typeface="ヒラギノ明朝 ProN W3" charset="0"/>
            <a:cs typeface="ヒラギノ明朝 ProN W3" charset="0"/>
            <a:sym typeface="Cochi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2E2F3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636567"/>
            </a:solidFill>
            <a:effectLst/>
            <a:latin typeface="Cochin" charset="0"/>
            <a:ea typeface="ヒラギノ明朝 ProN W3" charset="0"/>
            <a:cs typeface="ヒラギノ明朝 ProN W3" charset="0"/>
            <a:sym typeface="Cochin" charset="0"/>
          </a:defRPr>
        </a:defPPr>
      </a:lstStyle>
    </a:lnDef>
  </a:objectDefaults>
  <a:extraClrSchemeLst>
    <a:extraClrScheme>
      <a:clrScheme name="Title &amp; Bullets - 2 Colum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Photo - Horizontal">
  <a:themeElements>
    <a:clrScheme name="">
      <a:dk1>
        <a:srgbClr val="636567"/>
      </a:dk1>
      <a:lt1>
        <a:srgbClr val="9C9A98"/>
      </a:lt1>
      <a:dk2>
        <a:srgbClr val="000000"/>
      </a:dk2>
      <a:lt2>
        <a:srgbClr val="333333"/>
      </a:lt2>
      <a:accent1>
        <a:srgbClr val="BBE0E3"/>
      </a:accent1>
      <a:accent2>
        <a:srgbClr val="333399"/>
      </a:accent2>
      <a:accent3>
        <a:srgbClr val="CBCACA"/>
      </a:accent3>
      <a:accent4>
        <a:srgbClr val="535557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Horizontal">
      <a:majorFont>
        <a:latin typeface="Cochin"/>
        <a:ea typeface="ヒラギノ明朝 ProN W3"/>
        <a:cs typeface="ヒラギノ明朝 ProN W3"/>
      </a:majorFont>
      <a:minorFont>
        <a:latin typeface="Cochin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2E2F3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636567"/>
            </a:solidFill>
            <a:effectLst/>
            <a:latin typeface="Cochin" charset="0"/>
            <a:ea typeface="ヒラギノ明朝 ProN W3" charset="0"/>
            <a:cs typeface="ヒラギノ明朝 ProN W3" charset="0"/>
            <a:sym typeface="Cochi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2E2F3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636567"/>
            </a:solidFill>
            <a:effectLst/>
            <a:latin typeface="Cochin" charset="0"/>
            <a:ea typeface="ヒラギノ明朝 ProN W3" charset="0"/>
            <a:cs typeface="ヒラギノ明朝 ProN W3" charset="0"/>
            <a:sym typeface="Cochin" charset="0"/>
          </a:defRPr>
        </a:defPPr>
      </a:lstStyle>
    </a:lnDef>
  </a:objectDefaults>
  <a:extraClrSchemeLst>
    <a:extraClrScheme>
      <a:clrScheme name="Photo - Horizont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Photo - Vertical">
  <a:themeElements>
    <a:clrScheme name="">
      <a:dk1>
        <a:srgbClr val="636567"/>
      </a:dk1>
      <a:lt1>
        <a:srgbClr val="9C9A98"/>
      </a:lt1>
      <a:dk2>
        <a:srgbClr val="000000"/>
      </a:dk2>
      <a:lt2>
        <a:srgbClr val="333333"/>
      </a:lt2>
      <a:accent1>
        <a:srgbClr val="BBE0E3"/>
      </a:accent1>
      <a:accent2>
        <a:srgbClr val="333399"/>
      </a:accent2>
      <a:accent3>
        <a:srgbClr val="CBCACA"/>
      </a:accent3>
      <a:accent4>
        <a:srgbClr val="535557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Vertical">
      <a:majorFont>
        <a:latin typeface="Cochin"/>
        <a:ea typeface="ヒラギノ明朝 ProN W3"/>
        <a:cs typeface="ヒラギノ明朝 ProN W3"/>
      </a:majorFont>
      <a:minorFont>
        <a:latin typeface="Cochin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2E2F3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636567"/>
            </a:solidFill>
            <a:effectLst/>
            <a:latin typeface="Cochin" charset="0"/>
            <a:ea typeface="ヒラギノ明朝 ProN W3" charset="0"/>
            <a:cs typeface="ヒラギノ明朝 ProN W3" charset="0"/>
            <a:sym typeface="Cochi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2E2F3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636567"/>
            </a:solidFill>
            <a:effectLst/>
            <a:latin typeface="Cochin" charset="0"/>
            <a:ea typeface="ヒラギノ明朝 ProN W3" charset="0"/>
            <a:cs typeface="ヒラギノ明朝 ProN W3" charset="0"/>
            <a:sym typeface="Cochin" charset="0"/>
          </a:defRPr>
        </a:defPPr>
      </a:lstStyle>
    </a:lnDef>
  </a:objectDefaults>
  <a:extraClrSchemeLst>
    <a:extraClrScheme>
      <a:clrScheme name="Photo - Vertic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itle &amp; Bullets">
  <a:themeElements>
    <a:clrScheme name="">
      <a:dk1>
        <a:srgbClr val="636567"/>
      </a:dk1>
      <a:lt1>
        <a:srgbClr val="9C9A98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CBCACA"/>
      </a:accent3>
      <a:accent4>
        <a:srgbClr val="535557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Cochin"/>
        <a:ea typeface="ヒラギノ明朝 ProN W3"/>
        <a:cs typeface="ヒラギノ明朝 ProN W3"/>
      </a:majorFont>
      <a:minorFont>
        <a:latin typeface="Cochin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2E2F3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636567"/>
            </a:solidFill>
            <a:effectLst/>
            <a:latin typeface="Cochin" charset="0"/>
            <a:ea typeface="ヒラギノ明朝 ProN W3" charset="0"/>
            <a:cs typeface="ヒラギノ明朝 ProN W3" charset="0"/>
            <a:sym typeface="Cochi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2E2F3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636567"/>
            </a:solidFill>
            <a:effectLst/>
            <a:latin typeface="Cochin" charset="0"/>
            <a:ea typeface="ヒラギノ明朝 ProN W3" charset="0"/>
            <a:cs typeface="ヒラギノ明朝 ProN W3" charset="0"/>
            <a:sym typeface="Cochin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Title - Top">
  <a:themeElements>
    <a:clrScheme name="">
      <a:dk1>
        <a:srgbClr val="636567"/>
      </a:dk1>
      <a:lt1>
        <a:srgbClr val="9C9A98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CBCACA"/>
      </a:accent3>
      <a:accent4>
        <a:srgbClr val="535557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Top">
      <a:majorFont>
        <a:latin typeface="Cochin"/>
        <a:ea typeface="ヒラギノ明朝 ProN W3"/>
        <a:cs typeface="ヒラギノ明朝 ProN W3"/>
      </a:majorFont>
      <a:minorFont>
        <a:latin typeface="Cochin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2E2F3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636567"/>
            </a:solidFill>
            <a:effectLst/>
            <a:latin typeface="Cochin" charset="0"/>
            <a:ea typeface="ヒラギノ明朝 ProN W3" charset="0"/>
            <a:cs typeface="ヒラギノ明朝 ProN W3" charset="0"/>
            <a:sym typeface="Cochi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2E2F3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636567"/>
            </a:solidFill>
            <a:effectLst/>
            <a:latin typeface="Cochin" charset="0"/>
            <a:ea typeface="ヒラギノ明朝 ProN W3" charset="0"/>
            <a:cs typeface="ヒラギノ明朝 ProN W3" charset="0"/>
            <a:sym typeface="Cochin" charset="0"/>
          </a:defRPr>
        </a:defPPr>
      </a:lstStyle>
    </a:lnDef>
  </a:objectDefaults>
  <a:extraClrSchemeLst>
    <a:extraClrScheme>
      <a:clrScheme name="Title - To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Title - Center">
  <a:themeElements>
    <a:clrScheme name="">
      <a:dk1>
        <a:srgbClr val="636567"/>
      </a:dk1>
      <a:lt1>
        <a:srgbClr val="9C9A98"/>
      </a:lt1>
      <a:dk2>
        <a:srgbClr val="000000"/>
      </a:dk2>
      <a:lt2>
        <a:srgbClr val="333333"/>
      </a:lt2>
      <a:accent1>
        <a:srgbClr val="BBE0E3"/>
      </a:accent1>
      <a:accent2>
        <a:srgbClr val="333399"/>
      </a:accent2>
      <a:accent3>
        <a:srgbClr val="CBCACA"/>
      </a:accent3>
      <a:accent4>
        <a:srgbClr val="535557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Center">
      <a:majorFont>
        <a:latin typeface="Cochin"/>
        <a:ea typeface="ヒラギノ明朝 ProN W3"/>
        <a:cs typeface="ヒラギノ明朝 ProN W3"/>
      </a:majorFont>
      <a:minorFont>
        <a:latin typeface="Cochin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2E2F3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636567"/>
            </a:solidFill>
            <a:effectLst/>
            <a:latin typeface="Cochin" charset="0"/>
            <a:ea typeface="ヒラギノ明朝 ProN W3" charset="0"/>
            <a:cs typeface="ヒラギノ明朝 ProN W3" charset="0"/>
            <a:sym typeface="Cochi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2E2F3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636567"/>
            </a:solidFill>
            <a:effectLst/>
            <a:latin typeface="Cochin" charset="0"/>
            <a:ea typeface="ヒラギノ明朝 ProN W3" charset="0"/>
            <a:cs typeface="ヒラギノ明朝 ProN W3" charset="0"/>
            <a:sym typeface="Cochin" charset="0"/>
          </a:defRPr>
        </a:defPPr>
      </a:lstStyle>
    </a:lnDef>
  </a:objectDefaults>
  <a:extraClrSchemeLst>
    <a:extraClrScheme>
      <a:clrScheme name="Title - Cen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Title, Bullets &amp; Photo">
  <a:themeElements>
    <a:clrScheme name="">
      <a:dk1>
        <a:srgbClr val="636567"/>
      </a:dk1>
      <a:lt1>
        <a:srgbClr val="9C9A98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CBCACA"/>
      </a:accent3>
      <a:accent4>
        <a:srgbClr val="535557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, Bullets &amp; Photo">
      <a:majorFont>
        <a:latin typeface="Cochin"/>
        <a:ea typeface="ヒラギノ明朝 ProN W3"/>
        <a:cs typeface="ヒラギノ明朝 ProN W3"/>
      </a:majorFont>
      <a:minorFont>
        <a:latin typeface="Cochin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2E2F3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636567"/>
            </a:solidFill>
            <a:effectLst/>
            <a:latin typeface="Cochin" charset="0"/>
            <a:ea typeface="ヒラギノ明朝 ProN W3" charset="0"/>
            <a:cs typeface="ヒラギノ明朝 ProN W3" charset="0"/>
            <a:sym typeface="Cochi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2E2F3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636567"/>
            </a:solidFill>
            <a:effectLst/>
            <a:latin typeface="Cochin" charset="0"/>
            <a:ea typeface="ヒラギノ明朝 ProN W3" charset="0"/>
            <a:cs typeface="ヒラギノ明朝 ProN W3" charset="0"/>
            <a:sym typeface="Cochin" charset="0"/>
          </a:defRPr>
        </a:defPPr>
      </a:lstStyle>
    </a:lnDef>
  </a:objectDefaults>
  <a:extraClrSchemeLst>
    <a:extraClrScheme>
      <a:clrScheme name="Title, Bullets &amp; Phot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Title &amp; Bullets - Left">
  <a:themeElements>
    <a:clrScheme name="">
      <a:dk1>
        <a:srgbClr val="636567"/>
      </a:dk1>
      <a:lt1>
        <a:srgbClr val="9C9A98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CBCACA"/>
      </a:accent3>
      <a:accent4>
        <a:srgbClr val="535557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Left">
      <a:majorFont>
        <a:latin typeface="Cochin"/>
        <a:ea typeface="ヒラギノ明朝 ProN W3"/>
        <a:cs typeface="ヒラギノ明朝 ProN W3"/>
      </a:majorFont>
      <a:minorFont>
        <a:latin typeface="Cochin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2E2F3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636567"/>
            </a:solidFill>
            <a:effectLst/>
            <a:latin typeface="Cochin" charset="0"/>
            <a:ea typeface="ヒラギノ明朝 ProN W3" charset="0"/>
            <a:cs typeface="ヒラギノ明朝 ProN W3" charset="0"/>
            <a:sym typeface="Cochi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2E2F3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636567"/>
            </a:solidFill>
            <a:effectLst/>
            <a:latin typeface="Cochin" charset="0"/>
            <a:ea typeface="ヒラギノ明朝 ProN W3" charset="0"/>
            <a:cs typeface="ヒラギノ明朝 ProN W3" charset="0"/>
            <a:sym typeface="Cochin" charset="0"/>
          </a:defRPr>
        </a:defPPr>
      </a:lstStyle>
    </a:lnDef>
  </a:objectDefaults>
  <a:extraClrSchemeLst>
    <a:extraClrScheme>
      <a:clrScheme name="Title &amp; Bullets - Lef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Title &amp; Bullets - Right">
  <a:themeElements>
    <a:clrScheme name="">
      <a:dk1>
        <a:srgbClr val="636567"/>
      </a:dk1>
      <a:lt1>
        <a:srgbClr val="9C9A98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CBCACA"/>
      </a:accent3>
      <a:accent4>
        <a:srgbClr val="535557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Right">
      <a:majorFont>
        <a:latin typeface="Cochin"/>
        <a:ea typeface="ヒラギノ明朝 ProN W3"/>
        <a:cs typeface="ヒラギノ明朝 ProN W3"/>
      </a:majorFont>
      <a:minorFont>
        <a:latin typeface="Cochin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2E2F3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636567"/>
            </a:solidFill>
            <a:effectLst/>
            <a:latin typeface="Cochin" charset="0"/>
            <a:ea typeface="ヒラギノ明朝 ProN W3" charset="0"/>
            <a:cs typeface="ヒラギノ明朝 ProN W3" charset="0"/>
            <a:sym typeface="Cochi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2E2F3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636567"/>
            </a:solidFill>
            <a:effectLst/>
            <a:latin typeface="Cochin" charset="0"/>
            <a:ea typeface="ヒラギノ明朝 ProN W3" charset="0"/>
            <a:cs typeface="ヒラギノ明朝 ProN W3" charset="0"/>
            <a:sym typeface="Cochin" charset="0"/>
          </a:defRPr>
        </a:defPPr>
      </a:lstStyle>
    </a:lnDef>
  </a:objectDefaults>
  <a:extraClrSchemeLst>
    <a:extraClrScheme>
      <a:clrScheme name="Title &amp; Bullets - Righ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Pages>0</Pages>
  <Words>134</Words>
  <Characters>0</Characters>
  <Application>Microsoft Office PowerPoint</Application>
  <PresentationFormat>Custom</PresentationFormat>
  <Lines>0</Lines>
  <Paragraphs>20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15</vt:i4>
      </vt:variant>
      <vt:variant>
        <vt:lpstr>Slide Titles</vt:lpstr>
      </vt:variant>
      <vt:variant>
        <vt:i4>17</vt:i4>
      </vt:variant>
    </vt:vector>
  </HeadingPairs>
  <TitlesOfParts>
    <vt:vector size="36" baseType="lpstr">
      <vt:lpstr>Cochin</vt:lpstr>
      <vt:lpstr>ヒラギノ明朝 ProN W3</vt:lpstr>
      <vt:lpstr>Copperplate</vt:lpstr>
      <vt:lpstr>Zapf Dingbats</vt:lpstr>
      <vt:lpstr>Title &amp; Subtitle</vt:lpstr>
      <vt:lpstr>Photo - Horizontal</vt:lpstr>
      <vt:lpstr>Photo - Vertical</vt:lpstr>
      <vt:lpstr>Title &amp; Bullets</vt:lpstr>
      <vt:lpstr>Title - Top</vt:lpstr>
      <vt:lpstr>Title - Center</vt:lpstr>
      <vt:lpstr>Title, Bullets &amp; Photo</vt:lpstr>
      <vt:lpstr>Title &amp; Bullets - Left</vt:lpstr>
      <vt:lpstr>Title &amp; Bullets - Right</vt:lpstr>
      <vt:lpstr>Blank</vt:lpstr>
      <vt:lpstr>Photo - 2 Up</vt:lpstr>
      <vt:lpstr>Photo - 3 Up</vt:lpstr>
      <vt:lpstr>Photo - Big</vt:lpstr>
      <vt:lpstr>Bullets</vt:lpstr>
      <vt:lpstr>Title &amp; Bullets - 2 Column</vt:lpstr>
      <vt:lpstr>Pompeii &amp; Herculaneum</vt:lpstr>
      <vt:lpstr>Peristylium, or outdoor garden, of a wealthy resident of Pompeii</vt:lpstr>
      <vt:lpstr>Grave stele for Gaius Cornelius Rufus, a wealthy merchant in Pompeii</vt:lpstr>
      <vt:lpstr>Bronze statue found in the atrium of a wealthy Pompeiian home.</vt:lpstr>
      <vt:lpstr>Marble statue of Bacchus, Roman god of wine and parties!</vt:lpstr>
      <vt:lpstr>Explanation of Roman weights and measures</vt:lpstr>
      <vt:lpstr>A mosaic with the theme expressed by the Latin “Memento Mori,” “Remember that you will die!”</vt:lpstr>
      <vt:lpstr>The Forum of Pompeii with Mt. Vesuvius looming in the background. </vt:lpstr>
      <vt:lpstr>The top of Vesuvius</vt:lpstr>
      <vt:lpstr>Inside the crater.</vt:lpstr>
      <vt:lpstr>Pompeii</vt:lpstr>
      <vt:lpstr>Pompeii</vt:lpstr>
      <vt:lpstr>Pompeii</vt:lpstr>
      <vt:lpstr>Pompeii</vt:lpstr>
      <vt:lpstr>Herculaneum</vt:lpstr>
      <vt:lpstr>Herculaneum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Pompeii &amp; Herculaneum</dc:title>
  <dc:creator>Steven Prince</dc:creator>
  <cp:lastModifiedBy>SPrince</cp:lastModifiedBy>
  <cp:revision>3</cp:revision>
  <dcterms:modified xsi:type="dcterms:W3CDTF">2012-08-27T14:50:42Z</dcterms:modified>
</cp:coreProperties>
</file>