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sldIdLst>
    <p:sldId id="256" r:id="rId13"/>
    <p:sldId id="257" r:id="rId14"/>
    <p:sldId id="258" r:id="rId15"/>
    <p:sldId id="259" r:id="rId16"/>
    <p:sldId id="260" r:id="rId17"/>
    <p:sldId id="261" r:id="rId18"/>
    <p:sldId id="262" r:id="rId19"/>
    <p:sldId id="263" r:id="rId20"/>
    <p:sldId id="266" r:id="rId21"/>
    <p:sldId id="267" r:id="rId22"/>
    <p:sldId id="268" r:id="rId23"/>
    <p:sldId id="269" r:id="rId24"/>
    <p:sldId id="270" r:id="rId25"/>
    <p:sldId id="271" r:id="rId26"/>
    <p:sldId id="272" r:id="rId27"/>
    <p:sldId id="273" r:id="rId28"/>
    <p:sldId id="274" r:id="rId29"/>
    <p:sldId id="286" r:id="rId30"/>
    <p:sldId id="275" r:id="rId31"/>
    <p:sldId id="264" r:id="rId32"/>
    <p:sldId id="265" r:id="rId33"/>
    <p:sldId id="276" r:id="rId34"/>
    <p:sldId id="277" r:id="rId35"/>
    <p:sldId id="278" r:id="rId36"/>
    <p:sldId id="279" r:id="rId37"/>
    <p:sldId id="280" r:id="rId38"/>
    <p:sldId id="281" r:id="rId39"/>
    <p:sldId id="282" r:id="rId40"/>
    <p:sldId id="283" r:id="rId41"/>
    <p:sldId id="284" r:id="rId42"/>
    <p:sldId id="285" r:id="rId43"/>
  </p:sldIdLst>
  <p:sldSz cx="13004800" cy="9753600"/>
  <p:notesSz cx="6858000" cy="9144000"/>
  <p:defaultTextStyle>
    <a:defPPr>
      <a:defRPr lang="en-US"/>
    </a:defPPr>
    <a:lvl1pPr algn="ctr" rtl="0" fontAlgn="base">
      <a:spcBef>
        <a:spcPct val="0"/>
      </a:spcBef>
      <a:spcAft>
        <a:spcPct val="0"/>
      </a:spcAft>
      <a:defRPr sz="4400" kern="1200">
        <a:solidFill>
          <a:srgbClr val="2B2922"/>
        </a:solidFill>
        <a:latin typeface="Copperplate" charset="0"/>
        <a:ea typeface="ヒラギノ明朝 ProN W3" charset="0"/>
        <a:cs typeface="ヒラギノ明朝 ProN W3" charset="0"/>
        <a:sym typeface="Copperplate" charset="0"/>
      </a:defRPr>
    </a:lvl1pPr>
    <a:lvl2pPr marL="457200" algn="ctr" rtl="0" fontAlgn="base">
      <a:spcBef>
        <a:spcPct val="0"/>
      </a:spcBef>
      <a:spcAft>
        <a:spcPct val="0"/>
      </a:spcAft>
      <a:defRPr sz="4400" kern="1200">
        <a:solidFill>
          <a:srgbClr val="2B2922"/>
        </a:solidFill>
        <a:latin typeface="Copperplate" charset="0"/>
        <a:ea typeface="ヒラギノ明朝 ProN W3" charset="0"/>
        <a:cs typeface="ヒラギノ明朝 ProN W3" charset="0"/>
        <a:sym typeface="Copperplate" charset="0"/>
      </a:defRPr>
    </a:lvl2pPr>
    <a:lvl3pPr marL="914400" algn="ctr" rtl="0" fontAlgn="base">
      <a:spcBef>
        <a:spcPct val="0"/>
      </a:spcBef>
      <a:spcAft>
        <a:spcPct val="0"/>
      </a:spcAft>
      <a:defRPr sz="4400" kern="1200">
        <a:solidFill>
          <a:srgbClr val="2B2922"/>
        </a:solidFill>
        <a:latin typeface="Copperplate" charset="0"/>
        <a:ea typeface="ヒラギノ明朝 ProN W3" charset="0"/>
        <a:cs typeface="ヒラギノ明朝 ProN W3" charset="0"/>
        <a:sym typeface="Copperplate" charset="0"/>
      </a:defRPr>
    </a:lvl3pPr>
    <a:lvl4pPr marL="1371600" algn="ctr" rtl="0" fontAlgn="base">
      <a:spcBef>
        <a:spcPct val="0"/>
      </a:spcBef>
      <a:spcAft>
        <a:spcPct val="0"/>
      </a:spcAft>
      <a:defRPr sz="4400" kern="1200">
        <a:solidFill>
          <a:srgbClr val="2B2922"/>
        </a:solidFill>
        <a:latin typeface="Copperplate" charset="0"/>
        <a:ea typeface="ヒラギノ明朝 ProN W3" charset="0"/>
        <a:cs typeface="ヒラギノ明朝 ProN W3" charset="0"/>
        <a:sym typeface="Copperplate" charset="0"/>
      </a:defRPr>
    </a:lvl4pPr>
    <a:lvl5pPr marL="1828800" algn="ctr" rtl="0" fontAlgn="base">
      <a:spcBef>
        <a:spcPct val="0"/>
      </a:spcBef>
      <a:spcAft>
        <a:spcPct val="0"/>
      </a:spcAft>
      <a:defRPr sz="4400" kern="1200">
        <a:solidFill>
          <a:srgbClr val="2B2922"/>
        </a:solidFill>
        <a:latin typeface="Copperplate" charset="0"/>
        <a:ea typeface="ヒラギノ明朝 ProN W3" charset="0"/>
        <a:cs typeface="ヒラギノ明朝 ProN W3" charset="0"/>
        <a:sym typeface="Copperplate" charset="0"/>
      </a:defRPr>
    </a:lvl5pPr>
    <a:lvl6pPr marL="2286000" algn="l" defTabSz="914400" rtl="0" eaLnBrk="1" latinLnBrk="0" hangingPunct="1">
      <a:defRPr sz="4400" kern="1200">
        <a:solidFill>
          <a:srgbClr val="2B2922"/>
        </a:solidFill>
        <a:latin typeface="Copperplate" charset="0"/>
        <a:ea typeface="ヒラギノ明朝 ProN W3" charset="0"/>
        <a:cs typeface="ヒラギノ明朝 ProN W3" charset="0"/>
        <a:sym typeface="Copperplate" charset="0"/>
      </a:defRPr>
    </a:lvl6pPr>
    <a:lvl7pPr marL="2743200" algn="l" defTabSz="914400" rtl="0" eaLnBrk="1" latinLnBrk="0" hangingPunct="1">
      <a:defRPr sz="4400" kern="1200">
        <a:solidFill>
          <a:srgbClr val="2B2922"/>
        </a:solidFill>
        <a:latin typeface="Copperplate" charset="0"/>
        <a:ea typeface="ヒラギノ明朝 ProN W3" charset="0"/>
        <a:cs typeface="ヒラギノ明朝 ProN W3" charset="0"/>
        <a:sym typeface="Copperplate" charset="0"/>
      </a:defRPr>
    </a:lvl7pPr>
    <a:lvl8pPr marL="3200400" algn="l" defTabSz="914400" rtl="0" eaLnBrk="1" latinLnBrk="0" hangingPunct="1">
      <a:defRPr sz="4400" kern="1200">
        <a:solidFill>
          <a:srgbClr val="2B2922"/>
        </a:solidFill>
        <a:latin typeface="Copperplate" charset="0"/>
        <a:ea typeface="ヒラギノ明朝 ProN W3" charset="0"/>
        <a:cs typeface="ヒラギノ明朝 ProN W3" charset="0"/>
        <a:sym typeface="Copperplate" charset="0"/>
      </a:defRPr>
    </a:lvl8pPr>
    <a:lvl9pPr marL="3657600" algn="l" defTabSz="914400" rtl="0" eaLnBrk="1" latinLnBrk="0" hangingPunct="1">
      <a:defRPr sz="4400" kern="1200">
        <a:solidFill>
          <a:srgbClr val="2B2922"/>
        </a:solidFill>
        <a:latin typeface="Copperplate" charset="0"/>
        <a:ea typeface="ヒラギノ明朝 ProN W3" charset="0"/>
        <a:cs typeface="ヒラギノ明朝 ProN W3" charset="0"/>
        <a:sym typeface="Copperplat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558" y="6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2146300"/>
            <a:ext cx="57912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146300"/>
            <a:ext cx="57912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9250" y="2476500"/>
            <a:ext cx="2736850" cy="394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28700" y="2476500"/>
            <a:ext cx="8058150" cy="394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381000"/>
            <a:ext cx="2933700"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81000"/>
            <a:ext cx="8648700" cy="847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889000"/>
            <a:ext cx="5791200" cy="797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89000"/>
            <a:ext cx="5791200" cy="797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390525"/>
            <a:ext cx="2933700" cy="8474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90525"/>
            <a:ext cx="8648700" cy="847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2146300"/>
            <a:ext cx="57912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146300"/>
            <a:ext cx="57912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381000"/>
            <a:ext cx="2933700"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81000"/>
            <a:ext cx="8648700" cy="847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42300" y="2146300"/>
            <a:ext cx="198755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382250" y="2146300"/>
            <a:ext cx="198755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381000"/>
            <a:ext cx="2933700"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81000"/>
            <a:ext cx="8648700" cy="847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2146300"/>
            <a:ext cx="29083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95700" y="2146300"/>
            <a:ext cx="29083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28700" y="5207000"/>
            <a:ext cx="53975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207000"/>
            <a:ext cx="53975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381000"/>
            <a:ext cx="2933700"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81000"/>
            <a:ext cx="8648700" cy="847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381000"/>
            <a:ext cx="2933700" cy="833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81000"/>
            <a:ext cx="8648700" cy="8331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2146300"/>
            <a:ext cx="29083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95700" y="2146300"/>
            <a:ext cx="2908300" cy="670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381000"/>
            <a:ext cx="2933700" cy="847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381000"/>
            <a:ext cx="8648700" cy="847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5207000"/>
            <a:ext cx="292735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14750" y="5207000"/>
            <a:ext cx="292735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0325" y="2463800"/>
            <a:ext cx="1501775"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2463800"/>
            <a:ext cx="4352925"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100" y="2276475"/>
            <a:ext cx="2933700" cy="6918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2276475"/>
            <a:ext cx="8648700" cy="6918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028700" y="2476500"/>
            <a:ext cx="10947400" cy="27178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Copperplate Light" charset="0"/>
              </a:rPr>
              <a:t>Click to edit Master title style</a:t>
            </a:r>
          </a:p>
        </p:txBody>
      </p:sp>
      <p:sp>
        <p:nvSpPr>
          <p:cNvPr id="1026" name="Rectangle 2"/>
          <p:cNvSpPr>
            <a:spLocks noGrp="1" noChangeArrowheads="1"/>
          </p:cNvSpPr>
          <p:nvPr>
            <p:ph type="body" idx="1"/>
          </p:nvPr>
        </p:nvSpPr>
        <p:spPr bwMode="auto">
          <a:xfrm>
            <a:off x="1028700" y="5207000"/>
            <a:ext cx="10947400" cy="12192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r" rtl="0" fontAlgn="base">
        <a:spcBef>
          <a:spcPct val="0"/>
        </a:spcBef>
        <a:spcAft>
          <a:spcPct val="0"/>
        </a:spcAft>
        <a:defRPr sz="8600">
          <a:solidFill>
            <a:schemeClr val="tx1"/>
          </a:solidFill>
          <a:latin typeface="+mj-lt"/>
          <a:ea typeface="+mj-ea"/>
          <a:cs typeface="+mj-cs"/>
          <a:sym typeface="Copperplate Light" charset="0"/>
        </a:defRPr>
      </a:lvl1pPr>
      <a:lvl2pPr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2pPr>
      <a:lvl3pPr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3pPr>
      <a:lvl4pPr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4pPr>
      <a:lvl5pPr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5pPr>
      <a:lvl6pPr marL="457200"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6pPr>
      <a:lvl7pPr marL="914400"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7pPr>
      <a:lvl8pPr marL="1371600"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8pPr>
      <a:lvl9pPr marL="1828800"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9pPr>
    </p:titleStyle>
    <p:bodyStyle>
      <a:lvl1pPr algn="r" rtl="0" fontAlgn="base">
        <a:spcBef>
          <a:spcPct val="0"/>
        </a:spcBef>
        <a:spcAft>
          <a:spcPct val="0"/>
        </a:spcAft>
        <a:defRPr sz="4000">
          <a:solidFill>
            <a:schemeClr val="tx1"/>
          </a:solidFill>
          <a:latin typeface="+mn-lt"/>
          <a:ea typeface="+mn-ea"/>
          <a:cs typeface="+mn-cs"/>
          <a:sym typeface="Copperplate" charset="0"/>
        </a:defRPr>
      </a:lvl1pPr>
      <a:lvl2pPr algn="r" rtl="0" fontAlgn="base">
        <a:spcBef>
          <a:spcPct val="0"/>
        </a:spcBef>
        <a:spcAft>
          <a:spcPct val="0"/>
        </a:spcAft>
        <a:defRPr sz="4000">
          <a:solidFill>
            <a:schemeClr val="tx1"/>
          </a:solidFill>
          <a:latin typeface="+mn-lt"/>
          <a:ea typeface="+mn-ea"/>
          <a:cs typeface="+mn-cs"/>
          <a:sym typeface="Copperplate" charset="0"/>
        </a:defRPr>
      </a:lvl2pPr>
      <a:lvl3pPr algn="r" rtl="0" fontAlgn="base">
        <a:spcBef>
          <a:spcPct val="0"/>
        </a:spcBef>
        <a:spcAft>
          <a:spcPct val="0"/>
        </a:spcAft>
        <a:defRPr sz="4000">
          <a:solidFill>
            <a:schemeClr val="tx1"/>
          </a:solidFill>
          <a:latin typeface="+mn-lt"/>
          <a:ea typeface="+mn-ea"/>
          <a:cs typeface="+mn-cs"/>
          <a:sym typeface="Copperplate" charset="0"/>
        </a:defRPr>
      </a:lvl3pPr>
      <a:lvl4pPr algn="r" rtl="0" fontAlgn="base">
        <a:spcBef>
          <a:spcPct val="0"/>
        </a:spcBef>
        <a:spcAft>
          <a:spcPct val="0"/>
        </a:spcAft>
        <a:defRPr sz="4000">
          <a:solidFill>
            <a:schemeClr val="tx1"/>
          </a:solidFill>
          <a:latin typeface="+mn-lt"/>
          <a:ea typeface="+mn-ea"/>
          <a:cs typeface="+mn-cs"/>
          <a:sym typeface="Copperplate" charset="0"/>
        </a:defRPr>
      </a:lvl4pPr>
      <a:lvl5pPr algn="r" rtl="0" fontAlgn="base">
        <a:spcBef>
          <a:spcPct val="0"/>
        </a:spcBef>
        <a:spcAft>
          <a:spcPct val="0"/>
        </a:spcAft>
        <a:defRPr sz="4000">
          <a:solidFill>
            <a:schemeClr val="tx1"/>
          </a:solidFill>
          <a:latin typeface="+mn-lt"/>
          <a:ea typeface="+mn-ea"/>
          <a:cs typeface="+mn-cs"/>
          <a:sym typeface="Copperplate" charset="0"/>
        </a:defRPr>
      </a:lvl5pPr>
      <a:lvl6pPr marL="457200" algn="r" rtl="0" fontAlgn="base">
        <a:spcBef>
          <a:spcPct val="0"/>
        </a:spcBef>
        <a:spcAft>
          <a:spcPct val="0"/>
        </a:spcAft>
        <a:defRPr sz="4000">
          <a:solidFill>
            <a:schemeClr val="tx1"/>
          </a:solidFill>
          <a:latin typeface="+mn-lt"/>
          <a:ea typeface="+mn-ea"/>
          <a:cs typeface="+mn-cs"/>
          <a:sym typeface="Copperplate" charset="0"/>
        </a:defRPr>
      </a:lvl6pPr>
      <a:lvl7pPr marL="914400" algn="r" rtl="0" fontAlgn="base">
        <a:spcBef>
          <a:spcPct val="0"/>
        </a:spcBef>
        <a:spcAft>
          <a:spcPct val="0"/>
        </a:spcAft>
        <a:defRPr sz="4000">
          <a:solidFill>
            <a:schemeClr val="tx1"/>
          </a:solidFill>
          <a:latin typeface="+mn-lt"/>
          <a:ea typeface="+mn-ea"/>
          <a:cs typeface="+mn-cs"/>
          <a:sym typeface="Copperplate" charset="0"/>
        </a:defRPr>
      </a:lvl7pPr>
      <a:lvl8pPr marL="1371600" algn="r" rtl="0" fontAlgn="base">
        <a:spcBef>
          <a:spcPct val="0"/>
        </a:spcBef>
        <a:spcAft>
          <a:spcPct val="0"/>
        </a:spcAft>
        <a:defRPr sz="4000">
          <a:solidFill>
            <a:schemeClr val="tx1"/>
          </a:solidFill>
          <a:latin typeface="+mn-lt"/>
          <a:ea typeface="+mn-ea"/>
          <a:cs typeface="+mn-cs"/>
          <a:sym typeface="Copperplate" charset="0"/>
        </a:defRPr>
      </a:lvl8pPr>
      <a:lvl9pPr marL="1828800" algn="r" rtl="0" fontAlgn="base">
        <a:spcBef>
          <a:spcPct val="0"/>
        </a:spcBef>
        <a:spcAft>
          <a:spcPct val="0"/>
        </a:spcAft>
        <a:defRPr sz="40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635000" y="381000"/>
            <a:ext cx="11734800" cy="1651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Light" charset="0"/>
              </a:rPr>
              <a:t>Click to edit Master title style</a:t>
            </a:r>
          </a:p>
        </p:txBody>
      </p:sp>
      <p:sp>
        <p:nvSpPr>
          <p:cNvPr id="10242" name="Rectangle 2"/>
          <p:cNvSpPr>
            <a:spLocks noGrp="1" noChangeArrowheads="1"/>
          </p:cNvSpPr>
          <p:nvPr>
            <p:ph type="body" idx="1"/>
          </p:nvPr>
        </p:nvSpPr>
        <p:spPr bwMode="auto">
          <a:xfrm>
            <a:off x="635000" y="2146300"/>
            <a:ext cx="11734800" cy="67056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l" rtl="0" fontAlgn="base">
        <a:spcBef>
          <a:spcPct val="0"/>
        </a:spcBef>
        <a:spcAft>
          <a:spcPct val="0"/>
        </a:spcAft>
        <a:defRPr sz="8000">
          <a:solidFill>
            <a:schemeClr val="tx1"/>
          </a:solidFill>
          <a:latin typeface="+mj-lt"/>
          <a:ea typeface="+mj-ea"/>
          <a:cs typeface="+mj-cs"/>
          <a:sym typeface="Copperplate Light" charset="0"/>
        </a:defRPr>
      </a:lvl1pPr>
      <a:lvl2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9pPr>
    </p:titleStyle>
    <p:bodyStyle>
      <a:lvl1pPr marL="4953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1pPr>
      <a:lvl2pPr marL="8890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2pPr>
      <a:lvl3pPr marL="13335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3pPr>
      <a:lvl4pPr marL="17780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4pPr>
      <a:lvl5pPr marL="22225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5pPr>
      <a:lvl6pPr marL="26797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6pPr>
      <a:lvl7pPr marL="31369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7pPr>
      <a:lvl8pPr marL="35941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8pPr>
      <a:lvl9pPr marL="4051300" indent="-495300" algn="l" rtl="0" fontAlgn="base">
        <a:spcBef>
          <a:spcPts val="4400"/>
        </a:spcBef>
        <a:spcAft>
          <a:spcPct val="0"/>
        </a:spcAft>
        <a:buSzPct val="93000"/>
        <a:buChar char="•"/>
        <a:defRPr sz="34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l" rtl="0" fontAlgn="base">
        <a:spcBef>
          <a:spcPct val="0"/>
        </a:spcBef>
        <a:spcAft>
          <a:spcPct val="0"/>
        </a:spcAft>
        <a:defRPr sz="8000">
          <a:solidFill>
            <a:schemeClr val="tx1"/>
          </a:solidFill>
          <a:latin typeface="+mj-lt"/>
          <a:ea typeface="+mj-ea"/>
          <a:cs typeface="+mj-cs"/>
          <a:sym typeface="Copperplate Light" charset="0"/>
        </a:defRPr>
      </a:lvl1pPr>
      <a:lvl2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9pPr>
    </p:titleStyle>
    <p:bodyStyle>
      <a:lvl1pPr marL="4953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1pPr>
      <a:lvl2pPr marL="9398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2pPr>
      <a:lvl3pPr marL="13843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3pPr>
      <a:lvl4pPr marL="18288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4pPr>
      <a:lvl5pPr marL="22733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5pPr>
      <a:lvl6pPr marL="27305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6pPr>
      <a:lvl7pPr marL="31877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7pPr>
      <a:lvl8pPr marL="36449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8pPr>
      <a:lvl9pPr marL="41021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body" idx="1"/>
          </p:nvPr>
        </p:nvSpPr>
        <p:spPr bwMode="auto">
          <a:xfrm>
            <a:off x="635000" y="889000"/>
            <a:ext cx="11734800" cy="7975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l" rtl="0" fontAlgn="base">
        <a:spcBef>
          <a:spcPct val="0"/>
        </a:spcBef>
        <a:spcAft>
          <a:spcPct val="0"/>
        </a:spcAft>
        <a:defRPr sz="8000">
          <a:solidFill>
            <a:schemeClr val="tx1"/>
          </a:solidFill>
          <a:latin typeface="+mj-lt"/>
          <a:ea typeface="+mj-ea"/>
          <a:cs typeface="+mj-cs"/>
          <a:sym typeface="Copperplate Light" charset="0"/>
        </a:defRPr>
      </a:lvl1pPr>
      <a:lvl2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9pPr>
    </p:titleStyle>
    <p:bodyStyle>
      <a:lvl1pPr marL="4953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1pPr>
      <a:lvl2pPr marL="8890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2pPr>
      <a:lvl3pPr marL="13335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3pPr>
      <a:lvl4pPr marL="17780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4pPr>
      <a:lvl5pPr marL="22225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5pPr>
      <a:lvl6pPr marL="26797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6pPr>
      <a:lvl7pPr marL="31369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7pPr>
      <a:lvl8pPr marL="35941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8pPr>
      <a:lvl9pPr marL="4051300" indent="-495300" algn="l" rtl="0" fontAlgn="base">
        <a:spcBef>
          <a:spcPts val="6200"/>
        </a:spcBef>
        <a:spcAft>
          <a:spcPct val="0"/>
        </a:spcAft>
        <a:buSzPct val="93000"/>
        <a:buChar char="•"/>
        <a:defRPr sz="44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35000" y="381000"/>
            <a:ext cx="11734800" cy="1651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Light" charset="0"/>
              </a:rPr>
              <a:t>Click to edit Master title style</a:t>
            </a:r>
          </a:p>
        </p:txBody>
      </p:sp>
      <p:sp>
        <p:nvSpPr>
          <p:cNvPr id="2050" name="Rectangle 2"/>
          <p:cNvSpPr>
            <a:spLocks noGrp="1" noChangeArrowheads="1"/>
          </p:cNvSpPr>
          <p:nvPr>
            <p:ph type="body" idx="1"/>
          </p:nvPr>
        </p:nvSpPr>
        <p:spPr bwMode="auto">
          <a:xfrm>
            <a:off x="635000" y="2146300"/>
            <a:ext cx="11734800" cy="6705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l" rtl="0" fontAlgn="base">
        <a:spcBef>
          <a:spcPct val="0"/>
        </a:spcBef>
        <a:spcAft>
          <a:spcPct val="0"/>
        </a:spcAft>
        <a:defRPr sz="8000">
          <a:solidFill>
            <a:schemeClr val="tx1"/>
          </a:solidFill>
          <a:latin typeface="+mj-lt"/>
          <a:ea typeface="+mj-ea"/>
          <a:cs typeface="+mj-cs"/>
          <a:sym typeface="Copperplate Light" charset="0"/>
        </a:defRPr>
      </a:lvl1pPr>
      <a:lvl2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9pPr>
    </p:titleStyle>
    <p:bodyStyle>
      <a:lvl1pPr marL="4953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1pPr>
      <a:lvl2pPr marL="8890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2pPr>
      <a:lvl3pPr marL="13335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3pPr>
      <a:lvl4pPr marL="17780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4pPr>
      <a:lvl5pPr marL="22225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5pPr>
      <a:lvl6pPr marL="26797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6pPr>
      <a:lvl7pPr marL="31369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7pPr>
      <a:lvl8pPr marL="35941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8pPr>
      <a:lvl9pPr marL="40513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635000" y="381000"/>
            <a:ext cx="11734800" cy="1651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Light" charset="0"/>
              </a:rPr>
              <a:t>Click to edit Master title style</a:t>
            </a:r>
          </a:p>
        </p:txBody>
      </p:sp>
      <p:sp>
        <p:nvSpPr>
          <p:cNvPr id="3074" name="Rectangle 2"/>
          <p:cNvSpPr>
            <a:spLocks noGrp="1" noChangeArrowheads="1"/>
          </p:cNvSpPr>
          <p:nvPr>
            <p:ph type="body" idx="1"/>
          </p:nvPr>
        </p:nvSpPr>
        <p:spPr bwMode="auto">
          <a:xfrm>
            <a:off x="8242300" y="2146300"/>
            <a:ext cx="4127500" cy="6705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l" rtl="0" fontAlgn="base">
        <a:spcBef>
          <a:spcPct val="0"/>
        </a:spcBef>
        <a:spcAft>
          <a:spcPct val="0"/>
        </a:spcAft>
        <a:defRPr sz="8000">
          <a:solidFill>
            <a:schemeClr val="tx1"/>
          </a:solidFill>
          <a:latin typeface="+mj-lt"/>
          <a:ea typeface="+mj-ea"/>
          <a:cs typeface="+mj-cs"/>
          <a:sym typeface="Copperplate Light" charset="0"/>
        </a:defRPr>
      </a:lvl1pPr>
      <a:lvl2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9pPr>
    </p:titleStyle>
    <p:bodyStyle>
      <a:lvl1pPr marL="4953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1pPr>
      <a:lvl2pPr marL="8890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2pPr>
      <a:lvl3pPr marL="13335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3pPr>
      <a:lvl4pPr marL="17780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4pPr>
      <a:lvl5pPr marL="22225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5pPr>
      <a:lvl6pPr marL="26797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6pPr>
      <a:lvl7pPr marL="31369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7pPr>
      <a:lvl8pPr marL="35941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8pPr>
      <a:lvl9pPr marL="40513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35000" y="381000"/>
            <a:ext cx="11734800" cy="1651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Light" charset="0"/>
              </a:rPr>
              <a:t>Click to edit Master title style</a:t>
            </a:r>
          </a:p>
        </p:txBody>
      </p:sp>
      <p:sp>
        <p:nvSpPr>
          <p:cNvPr id="4098" name="Rectangle 2"/>
          <p:cNvSpPr>
            <a:spLocks noGrp="1" noChangeArrowheads="1"/>
          </p:cNvSpPr>
          <p:nvPr>
            <p:ph type="body" idx="1"/>
          </p:nvPr>
        </p:nvSpPr>
        <p:spPr bwMode="auto">
          <a:xfrm>
            <a:off x="635000" y="2146300"/>
            <a:ext cx="5969000" cy="6705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algn="l" rtl="0" fontAlgn="base">
        <a:spcBef>
          <a:spcPct val="0"/>
        </a:spcBef>
        <a:spcAft>
          <a:spcPct val="0"/>
        </a:spcAft>
        <a:defRPr sz="8000">
          <a:solidFill>
            <a:schemeClr val="tx1"/>
          </a:solidFill>
          <a:latin typeface="+mj-lt"/>
          <a:ea typeface="+mj-ea"/>
          <a:cs typeface="+mj-cs"/>
          <a:sym typeface="Copperplate Light" charset="0"/>
        </a:defRPr>
      </a:lvl1pPr>
      <a:lvl2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9pPr>
    </p:titleStyle>
    <p:bodyStyle>
      <a:lvl1pPr marL="4953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1pPr>
      <a:lvl2pPr marL="8890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2pPr>
      <a:lvl3pPr marL="13335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3pPr>
      <a:lvl4pPr marL="17780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4pPr>
      <a:lvl5pPr marL="22225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5pPr>
      <a:lvl6pPr marL="26797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6pPr>
      <a:lvl7pPr marL="31369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7pPr>
      <a:lvl8pPr marL="35941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8pPr>
      <a:lvl9pPr marL="40513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635000" y="381000"/>
            <a:ext cx="11734800" cy="1651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l" rtl="0" fontAlgn="base">
        <a:spcBef>
          <a:spcPct val="0"/>
        </a:spcBef>
        <a:spcAft>
          <a:spcPct val="0"/>
        </a:spcAft>
        <a:defRPr sz="8000">
          <a:solidFill>
            <a:schemeClr val="tx1"/>
          </a:solidFill>
          <a:latin typeface="+mj-lt"/>
          <a:ea typeface="+mj-ea"/>
          <a:cs typeface="+mj-cs"/>
          <a:sym typeface="Copperplate Light" charset="0"/>
        </a:defRPr>
      </a:lvl1pPr>
      <a:lvl2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9pPr>
    </p:titleStyle>
    <p:bodyStyle>
      <a:lvl1pPr marL="4953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1pPr>
      <a:lvl2pPr marL="9398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2pPr>
      <a:lvl3pPr marL="13843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3pPr>
      <a:lvl4pPr marL="18288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4pPr>
      <a:lvl5pPr marL="22733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5pPr>
      <a:lvl6pPr marL="27305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6pPr>
      <a:lvl7pPr marL="31877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7pPr>
      <a:lvl8pPr marL="36449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8pPr>
      <a:lvl9pPr marL="4102100" indent="-495300" algn="l" rtl="0" fontAlgn="base">
        <a:spcBef>
          <a:spcPts val="5000"/>
        </a:spcBef>
        <a:spcAft>
          <a:spcPct val="0"/>
        </a:spcAft>
        <a:buSzPct val="93000"/>
        <a:buChar char="•"/>
        <a:defRPr sz="38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35000" y="381000"/>
            <a:ext cx="11734800" cy="1651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Light" charset="0"/>
              </a:rPr>
              <a:t>Click to edit Master title style</a:t>
            </a:r>
          </a:p>
        </p:txBody>
      </p:sp>
      <p:sp>
        <p:nvSpPr>
          <p:cNvPr id="6146" name="Rectangle 2"/>
          <p:cNvSpPr>
            <a:spLocks noGrp="1" noChangeArrowheads="1"/>
          </p:cNvSpPr>
          <p:nvPr>
            <p:ph type="body" idx="1"/>
          </p:nvPr>
        </p:nvSpPr>
        <p:spPr bwMode="auto">
          <a:xfrm>
            <a:off x="635000" y="2146300"/>
            <a:ext cx="5969000" cy="6705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l" rtl="0" fontAlgn="base">
        <a:spcBef>
          <a:spcPct val="0"/>
        </a:spcBef>
        <a:spcAft>
          <a:spcPct val="0"/>
        </a:spcAft>
        <a:defRPr sz="8000">
          <a:solidFill>
            <a:schemeClr val="tx1"/>
          </a:solidFill>
          <a:latin typeface="+mj-lt"/>
          <a:ea typeface="+mj-ea"/>
          <a:cs typeface="+mj-cs"/>
          <a:sym typeface="Copperplate Light" charset="0"/>
        </a:defRPr>
      </a:lvl1pPr>
      <a:lvl2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8000">
          <a:solidFill>
            <a:schemeClr val="tx1"/>
          </a:solidFill>
          <a:latin typeface="Copperplate Light" charset="0"/>
          <a:ea typeface="ヒラギノ明朝 ProN W3" charset="0"/>
          <a:cs typeface="ヒラギノ明朝 ProN W3" charset="0"/>
          <a:sym typeface="Copperplate Light" charset="0"/>
        </a:defRPr>
      </a:lvl9pPr>
    </p:titleStyle>
    <p:bodyStyle>
      <a:lvl1pPr marL="4953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1pPr>
      <a:lvl2pPr marL="8890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2pPr>
      <a:lvl3pPr marL="13335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3pPr>
      <a:lvl4pPr marL="17780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4pPr>
      <a:lvl5pPr marL="22225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5pPr>
      <a:lvl6pPr marL="26797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6pPr>
      <a:lvl7pPr marL="31369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7pPr>
      <a:lvl8pPr marL="35941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8pPr>
      <a:lvl9pPr marL="4051300" indent="-495300" algn="l" rtl="0" fontAlgn="base">
        <a:spcBef>
          <a:spcPts val="5000"/>
        </a:spcBef>
        <a:spcAft>
          <a:spcPct val="0"/>
        </a:spcAft>
        <a:buSzPct val="93000"/>
        <a:buChar char="•"/>
        <a:defRPr sz="34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635000" y="2463800"/>
            <a:ext cx="6007100" cy="27178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Copperplate Light" charset="0"/>
              </a:rPr>
              <a:t>Click to edit Master title style</a:t>
            </a:r>
          </a:p>
        </p:txBody>
      </p:sp>
      <p:sp>
        <p:nvSpPr>
          <p:cNvPr id="7170" name="Rectangle 2"/>
          <p:cNvSpPr>
            <a:spLocks noGrp="1" noChangeArrowheads="1"/>
          </p:cNvSpPr>
          <p:nvPr>
            <p:ph type="body" idx="1"/>
          </p:nvPr>
        </p:nvSpPr>
        <p:spPr bwMode="auto">
          <a:xfrm>
            <a:off x="635000" y="5207000"/>
            <a:ext cx="6007100" cy="12192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Copperplate" charset="0"/>
              </a:rPr>
              <a:t>Click to edit Master text styles</a:t>
            </a:r>
          </a:p>
          <a:p>
            <a:pPr lvl="1"/>
            <a:r>
              <a:rPr lang="en-US" smtClean="0">
                <a:sym typeface="Copperplate" charset="0"/>
              </a:rPr>
              <a:t>Second level</a:t>
            </a:r>
          </a:p>
          <a:p>
            <a:pPr lvl="2"/>
            <a:r>
              <a:rPr lang="en-US" smtClean="0">
                <a:sym typeface="Copperplate" charset="0"/>
              </a:rPr>
              <a:t>Third level</a:t>
            </a:r>
          </a:p>
          <a:p>
            <a:pPr lvl="3"/>
            <a:r>
              <a:rPr lang="en-US" smtClean="0">
                <a:sym typeface="Copperplate" charset="0"/>
              </a:rPr>
              <a:t>Fourth level</a:t>
            </a:r>
          </a:p>
          <a:p>
            <a:pPr lvl="4"/>
            <a:r>
              <a:rPr lang="en-US" smtClean="0">
                <a:sym typeface="Copperplate" charset="0"/>
              </a:rPr>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l" rtl="0" fontAlgn="base">
        <a:spcBef>
          <a:spcPct val="0"/>
        </a:spcBef>
        <a:spcAft>
          <a:spcPct val="0"/>
        </a:spcAft>
        <a:defRPr sz="6500">
          <a:solidFill>
            <a:schemeClr val="tx1"/>
          </a:solidFill>
          <a:latin typeface="+mj-lt"/>
          <a:ea typeface="+mj-ea"/>
          <a:cs typeface="+mj-cs"/>
          <a:sym typeface="Copperplate Light" charset="0"/>
        </a:defRPr>
      </a:lvl1pPr>
      <a:lvl2pPr algn="l" rtl="0" fontAlgn="base">
        <a:spcBef>
          <a:spcPct val="0"/>
        </a:spcBef>
        <a:spcAft>
          <a:spcPct val="0"/>
        </a:spcAft>
        <a:defRPr sz="6500">
          <a:solidFill>
            <a:schemeClr val="tx1"/>
          </a:solidFill>
          <a:latin typeface="Copperplate Light" charset="0"/>
          <a:ea typeface="ヒラギノ明朝 ProN W3" charset="0"/>
          <a:cs typeface="ヒラギノ明朝 ProN W3" charset="0"/>
          <a:sym typeface="Copperplate Light" charset="0"/>
        </a:defRPr>
      </a:lvl2pPr>
      <a:lvl3pPr algn="l" rtl="0" fontAlgn="base">
        <a:spcBef>
          <a:spcPct val="0"/>
        </a:spcBef>
        <a:spcAft>
          <a:spcPct val="0"/>
        </a:spcAft>
        <a:defRPr sz="6500">
          <a:solidFill>
            <a:schemeClr val="tx1"/>
          </a:solidFill>
          <a:latin typeface="Copperplate Light" charset="0"/>
          <a:ea typeface="ヒラギノ明朝 ProN W3" charset="0"/>
          <a:cs typeface="ヒラギノ明朝 ProN W3" charset="0"/>
          <a:sym typeface="Copperplate Light" charset="0"/>
        </a:defRPr>
      </a:lvl3pPr>
      <a:lvl4pPr algn="l" rtl="0" fontAlgn="base">
        <a:spcBef>
          <a:spcPct val="0"/>
        </a:spcBef>
        <a:spcAft>
          <a:spcPct val="0"/>
        </a:spcAft>
        <a:defRPr sz="6500">
          <a:solidFill>
            <a:schemeClr val="tx1"/>
          </a:solidFill>
          <a:latin typeface="Copperplate Light" charset="0"/>
          <a:ea typeface="ヒラギノ明朝 ProN W3" charset="0"/>
          <a:cs typeface="ヒラギノ明朝 ProN W3" charset="0"/>
          <a:sym typeface="Copperplate Light" charset="0"/>
        </a:defRPr>
      </a:lvl4pPr>
      <a:lvl5pPr algn="l" rtl="0" fontAlgn="base">
        <a:spcBef>
          <a:spcPct val="0"/>
        </a:spcBef>
        <a:spcAft>
          <a:spcPct val="0"/>
        </a:spcAft>
        <a:defRPr sz="6500">
          <a:solidFill>
            <a:schemeClr val="tx1"/>
          </a:solidFill>
          <a:latin typeface="Copperplate Light" charset="0"/>
          <a:ea typeface="ヒラギノ明朝 ProN W3" charset="0"/>
          <a:cs typeface="ヒラギノ明朝 ProN W3" charset="0"/>
          <a:sym typeface="Copperplate Light" charset="0"/>
        </a:defRPr>
      </a:lvl5pPr>
      <a:lvl6pPr marL="457200" algn="l" rtl="0" fontAlgn="base">
        <a:spcBef>
          <a:spcPct val="0"/>
        </a:spcBef>
        <a:spcAft>
          <a:spcPct val="0"/>
        </a:spcAft>
        <a:defRPr sz="6500">
          <a:solidFill>
            <a:schemeClr val="tx1"/>
          </a:solidFill>
          <a:latin typeface="Copperplate Light" charset="0"/>
          <a:ea typeface="ヒラギノ明朝 ProN W3" charset="0"/>
          <a:cs typeface="ヒラギノ明朝 ProN W3" charset="0"/>
          <a:sym typeface="Copperplate Light" charset="0"/>
        </a:defRPr>
      </a:lvl6pPr>
      <a:lvl7pPr marL="914400" algn="l" rtl="0" fontAlgn="base">
        <a:spcBef>
          <a:spcPct val="0"/>
        </a:spcBef>
        <a:spcAft>
          <a:spcPct val="0"/>
        </a:spcAft>
        <a:defRPr sz="6500">
          <a:solidFill>
            <a:schemeClr val="tx1"/>
          </a:solidFill>
          <a:latin typeface="Copperplate Light" charset="0"/>
          <a:ea typeface="ヒラギノ明朝 ProN W3" charset="0"/>
          <a:cs typeface="ヒラギノ明朝 ProN W3" charset="0"/>
          <a:sym typeface="Copperplate Light" charset="0"/>
        </a:defRPr>
      </a:lvl7pPr>
      <a:lvl8pPr marL="1371600" algn="l" rtl="0" fontAlgn="base">
        <a:spcBef>
          <a:spcPct val="0"/>
        </a:spcBef>
        <a:spcAft>
          <a:spcPct val="0"/>
        </a:spcAft>
        <a:defRPr sz="6500">
          <a:solidFill>
            <a:schemeClr val="tx1"/>
          </a:solidFill>
          <a:latin typeface="Copperplate Light" charset="0"/>
          <a:ea typeface="ヒラギノ明朝 ProN W3" charset="0"/>
          <a:cs typeface="ヒラギノ明朝 ProN W3" charset="0"/>
          <a:sym typeface="Copperplate Light" charset="0"/>
        </a:defRPr>
      </a:lvl8pPr>
      <a:lvl9pPr marL="1828800" algn="l" rtl="0" fontAlgn="base">
        <a:spcBef>
          <a:spcPct val="0"/>
        </a:spcBef>
        <a:spcAft>
          <a:spcPct val="0"/>
        </a:spcAft>
        <a:defRPr sz="6500">
          <a:solidFill>
            <a:schemeClr val="tx1"/>
          </a:solidFill>
          <a:latin typeface="Copperplate Light" charset="0"/>
          <a:ea typeface="ヒラギノ明朝 ProN W3" charset="0"/>
          <a:cs typeface="ヒラギノ明朝 ProN W3" charset="0"/>
          <a:sym typeface="Copperplate Light" charset="0"/>
        </a:defRPr>
      </a:lvl9pPr>
    </p:titleStyle>
    <p:bodyStyle>
      <a:lvl1pPr algn="l" rtl="0" fontAlgn="base">
        <a:spcBef>
          <a:spcPct val="0"/>
        </a:spcBef>
        <a:spcAft>
          <a:spcPct val="0"/>
        </a:spcAft>
        <a:defRPr sz="4000">
          <a:solidFill>
            <a:schemeClr val="tx1"/>
          </a:solidFill>
          <a:latin typeface="+mn-lt"/>
          <a:ea typeface="+mn-ea"/>
          <a:cs typeface="+mn-cs"/>
          <a:sym typeface="Copperplate" charset="0"/>
        </a:defRPr>
      </a:lvl1pPr>
      <a:lvl2pPr algn="l" rtl="0" fontAlgn="base">
        <a:spcBef>
          <a:spcPct val="0"/>
        </a:spcBef>
        <a:spcAft>
          <a:spcPct val="0"/>
        </a:spcAft>
        <a:defRPr sz="4000">
          <a:solidFill>
            <a:schemeClr val="tx1"/>
          </a:solidFill>
          <a:latin typeface="+mn-lt"/>
          <a:ea typeface="+mn-ea"/>
          <a:cs typeface="+mn-cs"/>
          <a:sym typeface="Copperplate" charset="0"/>
        </a:defRPr>
      </a:lvl2pPr>
      <a:lvl3pPr algn="l" rtl="0" fontAlgn="base">
        <a:spcBef>
          <a:spcPct val="0"/>
        </a:spcBef>
        <a:spcAft>
          <a:spcPct val="0"/>
        </a:spcAft>
        <a:defRPr sz="4000">
          <a:solidFill>
            <a:schemeClr val="tx1"/>
          </a:solidFill>
          <a:latin typeface="+mn-lt"/>
          <a:ea typeface="+mn-ea"/>
          <a:cs typeface="+mn-cs"/>
          <a:sym typeface="Copperplate" charset="0"/>
        </a:defRPr>
      </a:lvl3pPr>
      <a:lvl4pPr algn="l" rtl="0" fontAlgn="base">
        <a:spcBef>
          <a:spcPct val="0"/>
        </a:spcBef>
        <a:spcAft>
          <a:spcPct val="0"/>
        </a:spcAft>
        <a:defRPr sz="4000">
          <a:solidFill>
            <a:schemeClr val="tx1"/>
          </a:solidFill>
          <a:latin typeface="+mn-lt"/>
          <a:ea typeface="+mn-ea"/>
          <a:cs typeface="+mn-cs"/>
          <a:sym typeface="Copperplate" charset="0"/>
        </a:defRPr>
      </a:lvl4pPr>
      <a:lvl5pPr algn="l" rtl="0" fontAlgn="base">
        <a:spcBef>
          <a:spcPct val="0"/>
        </a:spcBef>
        <a:spcAft>
          <a:spcPct val="0"/>
        </a:spcAft>
        <a:defRPr sz="4000">
          <a:solidFill>
            <a:schemeClr val="tx1"/>
          </a:solidFill>
          <a:latin typeface="+mn-lt"/>
          <a:ea typeface="+mn-ea"/>
          <a:cs typeface="+mn-cs"/>
          <a:sym typeface="Copperplate" charset="0"/>
        </a:defRPr>
      </a:lvl5pPr>
      <a:lvl6pPr marL="457200" algn="l" rtl="0" fontAlgn="base">
        <a:spcBef>
          <a:spcPct val="0"/>
        </a:spcBef>
        <a:spcAft>
          <a:spcPct val="0"/>
        </a:spcAft>
        <a:defRPr sz="4000">
          <a:solidFill>
            <a:schemeClr val="tx1"/>
          </a:solidFill>
          <a:latin typeface="+mn-lt"/>
          <a:ea typeface="+mn-ea"/>
          <a:cs typeface="+mn-cs"/>
          <a:sym typeface="Copperplate" charset="0"/>
        </a:defRPr>
      </a:lvl6pPr>
      <a:lvl7pPr marL="914400" algn="l" rtl="0" fontAlgn="base">
        <a:spcBef>
          <a:spcPct val="0"/>
        </a:spcBef>
        <a:spcAft>
          <a:spcPct val="0"/>
        </a:spcAft>
        <a:defRPr sz="4000">
          <a:solidFill>
            <a:schemeClr val="tx1"/>
          </a:solidFill>
          <a:latin typeface="+mn-lt"/>
          <a:ea typeface="+mn-ea"/>
          <a:cs typeface="+mn-cs"/>
          <a:sym typeface="Copperplate" charset="0"/>
        </a:defRPr>
      </a:lvl7pPr>
      <a:lvl8pPr marL="1371600" algn="l" rtl="0" fontAlgn="base">
        <a:spcBef>
          <a:spcPct val="0"/>
        </a:spcBef>
        <a:spcAft>
          <a:spcPct val="0"/>
        </a:spcAft>
        <a:defRPr sz="4000">
          <a:solidFill>
            <a:schemeClr val="tx1"/>
          </a:solidFill>
          <a:latin typeface="+mn-lt"/>
          <a:ea typeface="+mn-ea"/>
          <a:cs typeface="+mn-cs"/>
          <a:sym typeface="Copperplate" charset="0"/>
        </a:defRPr>
      </a:lvl8pPr>
      <a:lvl9pPr marL="1828800" algn="l" rtl="0" fontAlgn="base">
        <a:spcBef>
          <a:spcPct val="0"/>
        </a:spcBef>
        <a:spcAft>
          <a:spcPct val="0"/>
        </a:spcAft>
        <a:defRPr sz="40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635000" y="7721600"/>
            <a:ext cx="11734800" cy="14732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fontAlgn="base">
        <a:spcBef>
          <a:spcPct val="0"/>
        </a:spcBef>
        <a:spcAft>
          <a:spcPct val="0"/>
        </a:spcAft>
        <a:defRPr sz="8600">
          <a:solidFill>
            <a:schemeClr val="tx1"/>
          </a:solidFill>
          <a:latin typeface="+mj-lt"/>
          <a:ea typeface="+mj-ea"/>
          <a:cs typeface="+mj-cs"/>
          <a:sym typeface="Copperplate Light" charset="0"/>
        </a:defRPr>
      </a:lvl1pPr>
      <a:lvl2pPr algn="ct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2pPr>
      <a:lvl3pPr algn="ct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3pPr>
      <a:lvl4pPr algn="ct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4pPr>
      <a:lvl5pPr algn="ct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5pPr>
      <a:lvl6pPr marL="457200" algn="ct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6pPr>
      <a:lvl7pPr marL="914400" algn="ct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7pPr>
      <a:lvl8pPr marL="1371600" algn="ct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8pPr>
      <a:lvl9pPr marL="1828800" algn="ct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9pPr>
    </p:titleStyle>
    <p:bodyStyle>
      <a:lvl1pPr algn="l" rtl="0" fontAlgn="base">
        <a:spcBef>
          <a:spcPct val="0"/>
        </a:spcBef>
        <a:spcAft>
          <a:spcPct val="0"/>
        </a:spcAft>
        <a:defRPr sz="4000">
          <a:solidFill>
            <a:schemeClr val="tx1"/>
          </a:solidFill>
          <a:latin typeface="+mn-lt"/>
          <a:ea typeface="+mn-ea"/>
          <a:cs typeface="+mn-cs"/>
          <a:sym typeface="Copperplate" charset="0"/>
        </a:defRPr>
      </a:lvl1pPr>
      <a:lvl2pPr algn="l" rtl="0" fontAlgn="base">
        <a:spcBef>
          <a:spcPct val="0"/>
        </a:spcBef>
        <a:spcAft>
          <a:spcPct val="0"/>
        </a:spcAft>
        <a:defRPr sz="4000">
          <a:solidFill>
            <a:schemeClr val="tx1"/>
          </a:solidFill>
          <a:latin typeface="+mn-lt"/>
          <a:ea typeface="+mn-ea"/>
          <a:cs typeface="+mn-cs"/>
          <a:sym typeface="Copperplate" charset="0"/>
        </a:defRPr>
      </a:lvl2pPr>
      <a:lvl3pPr algn="l" rtl="0" fontAlgn="base">
        <a:spcBef>
          <a:spcPct val="0"/>
        </a:spcBef>
        <a:spcAft>
          <a:spcPct val="0"/>
        </a:spcAft>
        <a:defRPr sz="4000">
          <a:solidFill>
            <a:schemeClr val="tx1"/>
          </a:solidFill>
          <a:latin typeface="+mn-lt"/>
          <a:ea typeface="+mn-ea"/>
          <a:cs typeface="+mn-cs"/>
          <a:sym typeface="Copperplate" charset="0"/>
        </a:defRPr>
      </a:lvl3pPr>
      <a:lvl4pPr algn="l" rtl="0" fontAlgn="base">
        <a:spcBef>
          <a:spcPct val="0"/>
        </a:spcBef>
        <a:spcAft>
          <a:spcPct val="0"/>
        </a:spcAft>
        <a:defRPr sz="4000">
          <a:solidFill>
            <a:schemeClr val="tx1"/>
          </a:solidFill>
          <a:latin typeface="+mn-lt"/>
          <a:ea typeface="+mn-ea"/>
          <a:cs typeface="+mn-cs"/>
          <a:sym typeface="Copperplate" charset="0"/>
        </a:defRPr>
      </a:lvl4pPr>
      <a:lvl5pPr algn="l" rtl="0" fontAlgn="base">
        <a:spcBef>
          <a:spcPct val="0"/>
        </a:spcBef>
        <a:spcAft>
          <a:spcPct val="0"/>
        </a:spcAft>
        <a:defRPr sz="4000">
          <a:solidFill>
            <a:schemeClr val="tx1"/>
          </a:solidFill>
          <a:latin typeface="+mn-lt"/>
          <a:ea typeface="+mn-ea"/>
          <a:cs typeface="+mn-cs"/>
          <a:sym typeface="Copperplate" charset="0"/>
        </a:defRPr>
      </a:lvl5pPr>
      <a:lvl6pPr marL="457200" algn="l" rtl="0" fontAlgn="base">
        <a:spcBef>
          <a:spcPct val="0"/>
        </a:spcBef>
        <a:spcAft>
          <a:spcPct val="0"/>
        </a:spcAft>
        <a:defRPr sz="4000">
          <a:solidFill>
            <a:schemeClr val="tx1"/>
          </a:solidFill>
          <a:latin typeface="+mn-lt"/>
          <a:ea typeface="+mn-ea"/>
          <a:cs typeface="+mn-cs"/>
          <a:sym typeface="Copperplate" charset="0"/>
        </a:defRPr>
      </a:lvl6pPr>
      <a:lvl7pPr marL="914400" algn="l" rtl="0" fontAlgn="base">
        <a:spcBef>
          <a:spcPct val="0"/>
        </a:spcBef>
        <a:spcAft>
          <a:spcPct val="0"/>
        </a:spcAft>
        <a:defRPr sz="4000">
          <a:solidFill>
            <a:schemeClr val="tx1"/>
          </a:solidFill>
          <a:latin typeface="+mn-lt"/>
          <a:ea typeface="+mn-ea"/>
          <a:cs typeface="+mn-cs"/>
          <a:sym typeface="Copperplate" charset="0"/>
        </a:defRPr>
      </a:lvl7pPr>
      <a:lvl8pPr marL="1371600" algn="l" rtl="0" fontAlgn="base">
        <a:spcBef>
          <a:spcPct val="0"/>
        </a:spcBef>
        <a:spcAft>
          <a:spcPct val="0"/>
        </a:spcAft>
        <a:defRPr sz="4000">
          <a:solidFill>
            <a:schemeClr val="tx1"/>
          </a:solidFill>
          <a:latin typeface="+mn-lt"/>
          <a:ea typeface="+mn-ea"/>
          <a:cs typeface="+mn-cs"/>
          <a:sym typeface="Copperplate" charset="0"/>
        </a:defRPr>
      </a:lvl8pPr>
      <a:lvl9pPr marL="1828800" algn="l" rtl="0" fontAlgn="base">
        <a:spcBef>
          <a:spcPct val="0"/>
        </a:spcBef>
        <a:spcAft>
          <a:spcPct val="0"/>
        </a:spcAft>
        <a:defRPr sz="40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028700" y="2946400"/>
            <a:ext cx="10947400" cy="38608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Copperplat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r" rtl="0" fontAlgn="base">
        <a:spcBef>
          <a:spcPct val="0"/>
        </a:spcBef>
        <a:spcAft>
          <a:spcPct val="0"/>
        </a:spcAft>
        <a:defRPr sz="8600">
          <a:solidFill>
            <a:schemeClr val="tx1"/>
          </a:solidFill>
          <a:latin typeface="+mj-lt"/>
          <a:ea typeface="+mj-ea"/>
          <a:cs typeface="+mj-cs"/>
          <a:sym typeface="Copperplate Light" charset="0"/>
        </a:defRPr>
      </a:lvl1pPr>
      <a:lvl2pPr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2pPr>
      <a:lvl3pPr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3pPr>
      <a:lvl4pPr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4pPr>
      <a:lvl5pPr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5pPr>
      <a:lvl6pPr marL="457200"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6pPr>
      <a:lvl7pPr marL="914400"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7pPr>
      <a:lvl8pPr marL="1371600"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8pPr>
      <a:lvl9pPr marL="1828800" algn="r" rtl="0" fontAlgn="base">
        <a:spcBef>
          <a:spcPct val="0"/>
        </a:spcBef>
        <a:spcAft>
          <a:spcPct val="0"/>
        </a:spcAft>
        <a:defRPr sz="8600">
          <a:solidFill>
            <a:schemeClr val="tx1"/>
          </a:solidFill>
          <a:latin typeface="Copperplate Light" charset="0"/>
          <a:ea typeface="ヒラギノ明朝 ProN W3" charset="0"/>
          <a:cs typeface="ヒラギノ明朝 ProN W3" charset="0"/>
          <a:sym typeface="Copperplate Light" charset="0"/>
        </a:defRPr>
      </a:lvl9pPr>
    </p:titleStyle>
    <p:bodyStyle>
      <a:lvl1pPr algn="r" rtl="0" fontAlgn="base">
        <a:spcBef>
          <a:spcPct val="0"/>
        </a:spcBef>
        <a:spcAft>
          <a:spcPct val="0"/>
        </a:spcAft>
        <a:defRPr sz="4000">
          <a:solidFill>
            <a:schemeClr val="tx1"/>
          </a:solidFill>
          <a:latin typeface="+mn-lt"/>
          <a:ea typeface="+mn-ea"/>
          <a:cs typeface="+mn-cs"/>
          <a:sym typeface="Copperplate" charset="0"/>
        </a:defRPr>
      </a:lvl1pPr>
      <a:lvl2pPr algn="r" rtl="0" fontAlgn="base">
        <a:spcBef>
          <a:spcPct val="0"/>
        </a:spcBef>
        <a:spcAft>
          <a:spcPct val="0"/>
        </a:spcAft>
        <a:defRPr sz="4000">
          <a:solidFill>
            <a:schemeClr val="tx1"/>
          </a:solidFill>
          <a:latin typeface="+mn-lt"/>
          <a:ea typeface="+mn-ea"/>
          <a:cs typeface="+mn-cs"/>
          <a:sym typeface="Copperplate" charset="0"/>
        </a:defRPr>
      </a:lvl2pPr>
      <a:lvl3pPr algn="r" rtl="0" fontAlgn="base">
        <a:spcBef>
          <a:spcPct val="0"/>
        </a:spcBef>
        <a:spcAft>
          <a:spcPct val="0"/>
        </a:spcAft>
        <a:defRPr sz="4000">
          <a:solidFill>
            <a:schemeClr val="tx1"/>
          </a:solidFill>
          <a:latin typeface="+mn-lt"/>
          <a:ea typeface="+mn-ea"/>
          <a:cs typeface="+mn-cs"/>
          <a:sym typeface="Copperplate" charset="0"/>
        </a:defRPr>
      </a:lvl3pPr>
      <a:lvl4pPr algn="r" rtl="0" fontAlgn="base">
        <a:spcBef>
          <a:spcPct val="0"/>
        </a:spcBef>
        <a:spcAft>
          <a:spcPct val="0"/>
        </a:spcAft>
        <a:defRPr sz="4000">
          <a:solidFill>
            <a:schemeClr val="tx1"/>
          </a:solidFill>
          <a:latin typeface="+mn-lt"/>
          <a:ea typeface="+mn-ea"/>
          <a:cs typeface="+mn-cs"/>
          <a:sym typeface="Copperplate" charset="0"/>
        </a:defRPr>
      </a:lvl4pPr>
      <a:lvl5pPr algn="r" rtl="0" fontAlgn="base">
        <a:spcBef>
          <a:spcPct val="0"/>
        </a:spcBef>
        <a:spcAft>
          <a:spcPct val="0"/>
        </a:spcAft>
        <a:defRPr sz="4000">
          <a:solidFill>
            <a:schemeClr val="tx1"/>
          </a:solidFill>
          <a:latin typeface="+mn-lt"/>
          <a:ea typeface="+mn-ea"/>
          <a:cs typeface="+mn-cs"/>
          <a:sym typeface="Copperplate" charset="0"/>
        </a:defRPr>
      </a:lvl5pPr>
      <a:lvl6pPr marL="457200" algn="r" rtl="0" fontAlgn="base">
        <a:spcBef>
          <a:spcPct val="0"/>
        </a:spcBef>
        <a:spcAft>
          <a:spcPct val="0"/>
        </a:spcAft>
        <a:defRPr sz="4000">
          <a:solidFill>
            <a:schemeClr val="tx1"/>
          </a:solidFill>
          <a:latin typeface="+mn-lt"/>
          <a:ea typeface="+mn-ea"/>
          <a:cs typeface="+mn-cs"/>
          <a:sym typeface="Copperplate" charset="0"/>
        </a:defRPr>
      </a:lvl6pPr>
      <a:lvl7pPr marL="914400" algn="r" rtl="0" fontAlgn="base">
        <a:spcBef>
          <a:spcPct val="0"/>
        </a:spcBef>
        <a:spcAft>
          <a:spcPct val="0"/>
        </a:spcAft>
        <a:defRPr sz="4000">
          <a:solidFill>
            <a:schemeClr val="tx1"/>
          </a:solidFill>
          <a:latin typeface="+mn-lt"/>
          <a:ea typeface="+mn-ea"/>
          <a:cs typeface="+mn-cs"/>
          <a:sym typeface="Copperplate" charset="0"/>
        </a:defRPr>
      </a:lvl7pPr>
      <a:lvl8pPr marL="1371600" algn="r" rtl="0" fontAlgn="base">
        <a:spcBef>
          <a:spcPct val="0"/>
        </a:spcBef>
        <a:spcAft>
          <a:spcPct val="0"/>
        </a:spcAft>
        <a:defRPr sz="4000">
          <a:solidFill>
            <a:schemeClr val="tx1"/>
          </a:solidFill>
          <a:latin typeface="+mn-lt"/>
          <a:ea typeface="+mn-ea"/>
          <a:cs typeface="+mn-cs"/>
          <a:sym typeface="Copperplate" charset="0"/>
        </a:defRPr>
      </a:lvl8pPr>
      <a:lvl9pPr marL="1828800" algn="r" rtl="0" fontAlgn="base">
        <a:spcBef>
          <a:spcPct val="0"/>
        </a:spcBef>
        <a:spcAft>
          <a:spcPct val="0"/>
        </a:spcAft>
        <a:defRPr sz="4000">
          <a:solidFill>
            <a:schemeClr val="tx1"/>
          </a:solidFill>
          <a:latin typeface="+mn-lt"/>
          <a:ea typeface="+mn-ea"/>
          <a:cs typeface="+mn-cs"/>
          <a:sym typeface="Copperplat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pPr algn="ctr"/>
            <a:r>
              <a:rPr lang="en-US"/>
              <a:t>DEADLY STRUGGLES</a:t>
            </a:r>
          </a:p>
        </p:txBody>
      </p:sp>
      <p:sp>
        <p:nvSpPr>
          <p:cNvPr id="13314" name="Rectangle 2"/>
          <p:cNvSpPr>
            <a:spLocks noGrp="1" noChangeArrowheads="1"/>
          </p:cNvSpPr>
          <p:nvPr>
            <p:ph type="body" idx="1"/>
          </p:nvPr>
        </p:nvSpPr>
        <p:spPr>
          <a:ln/>
        </p:spPr>
        <p:txBody>
          <a:bodyPr/>
          <a:lstStyle/>
          <a:p>
            <a:pPr algn="ctr"/>
            <a:r>
              <a:rPr lang="en-US"/>
              <a:t>THE ROMAN CIVIL WARS OF THE 2ND &amp; 1ST CENTURIES B.C.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ln/>
        </p:spPr>
        <p:txBody>
          <a:bodyPr/>
          <a:lstStyle/>
          <a:p>
            <a:pPr algn="ctr"/>
            <a:r>
              <a:rPr lang="en-US"/>
              <a:t>DEADLY STRUGGLES</a:t>
            </a:r>
          </a:p>
        </p:txBody>
      </p:sp>
      <p:sp>
        <p:nvSpPr>
          <p:cNvPr id="22530" name="Rectangle 2"/>
          <p:cNvSpPr>
            <a:spLocks noGrp="1" noChangeArrowheads="1"/>
          </p:cNvSpPr>
          <p:nvPr>
            <p:ph type="body" idx="1"/>
          </p:nvPr>
        </p:nvSpPr>
        <p:spPr>
          <a:ln/>
        </p:spPr>
        <p:txBody>
          <a:bodyPr/>
          <a:lstStyle/>
          <a:p>
            <a:pPr>
              <a:buFontTx/>
              <a:buBlip>
                <a:blip r:embed="rId2"/>
              </a:buBlip>
            </a:pPr>
            <a:r>
              <a:rPr lang="en-US"/>
              <a:t>in 107 B.C. Gaius Marius, a wealthy equestrian and uncle of Julius Caesar, is elected consul.  As a </a:t>
            </a:r>
            <a:r>
              <a:rPr lang="en-US" b="1"/>
              <a:t>Novus Homo</a:t>
            </a:r>
            <a:r>
              <a:rPr lang="en-US"/>
              <a:t>, Marius was the 1st in his family to be elected to the consulship.</a:t>
            </a:r>
          </a:p>
          <a:p>
            <a:pPr>
              <a:buFontTx/>
              <a:buBlip>
                <a:blip r:embed="rId2"/>
              </a:buBlip>
            </a:pPr>
            <a:endParaRPr lang="en-US"/>
          </a:p>
          <a:p>
            <a:pPr>
              <a:buFontTx/>
              <a:buBlip>
                <a:blip r:embed="rId2"/>
              </a:buBlip>
            </a:pPr>
            <a:endParaRPr lang="en-US"/>
          </a:p>
          <a:p>
            <a:pPr>
              <a:buFontTx/>
              <a:buBlip>
                <a:blip r:embed="rId2"/>
              </a:buBlip>
            </a:pPr>
            <a:endParaRPr lang="en-US"/>
          </a:p>
        </p:txBody>
      </p:sp>
      <p:pic>
        <p:nvPicPr>
          <p:cNvPr id="22531" name="Picture 3"/>
          <p:cNvPicPr>
            <a:picLocks noChangeAspect="1" noChangeArrowheads="1"/>
          </p:cNvPicPr>
          <p:nvPr/>
        </p:nvPicPr>
        <p:blipFill>
          <a:blip r:embed="rId3" cstate="print"/>
          <a:srcRect/>
          <a:stretch>
            <a:fillRect/>
          </a:stretch>
        </p:blipFill>
        <p:spPr bwMode="auto">
          <a:xfrm>
            <a:off x="6057900" y="4697413"/>
            <a:ext cx="3238500" cy="4243387"/>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lstStyle/>
          <a:p>
            <a:pPr algn="ctr"/>
            <a:r>
              <a:rPr lang="en-US"/>
              <a:t>DEADLY STRUGGLES</a:t>
            </a:r>
          </a:p>
        </p:txBody>
      </p:sp>
      <p:sp>
        <p:nvSpPr>
          <p:cNvPr id="23554" name="Rectangle 2"/>
          <p:cNvSpPr>
            <a:spLocks noGrp="1" noChangeArrowheads="1"/>
          </p:cNvSpPr>
          <p:nvPr>
            <p:ph type="body" idx="1"/>
          </p:nvPr>
        </p:nvSpPr>
        <p:spPr>
          <a:ln/>
        </p:spPr>
        <p:txBody>
          <a:bodyPr/>
          <a:lstStyle/>
          <a:p>
            <a:pPr>
              <a:buFontTx/>
              <a:buBlip>
                <a:blip r:embed="rId2"/>
              </a:buBlip>
            </a:pPr>
            <a:r>
              <a:rPr lang="en-US" dirty="0"/>
              <a:t>in 105, Marius leads an army into North Africa where he captures Rome’s elusive </a:t>
            </a:r>
            <a:r>
              <a:rPr lang="en-US" dirty="0" smtClean="0"/>
              <a:t>enemy, </a:t>
            </a:r>
            <a:r>
              <a:rPr lang="en-US" dirty="0" err="1"/>
              <a:t>Jugurtha</a:t>
            </a:r>
            <a:r>
              <a:rPr lang="en-US" dirty="0"/>
              <a:t>, who is led back to </a:t>
            </a:r>
            <a:r>
              <a:rPr lang="en-US" dirty="0"/>
              <a:t>R</a:t>
            </a:r>
            <a:r>
              <a:rPr lang="en-US" dirty="0" smtClean="0"/>
              <a:t>ome </a:t>
            </a:r>
            <a:r>
              <a:rPr lang="en-US" dirty="0"/>
              <a:t>and paraded in the streets before he </a:t>
            </a:r>
            <a:r>
              <a:rPr lang="en-US" dirty="0" smtClean="0"/>
              <a:t>is executed</a:t>
            </a:r>
            <a:r>
              <a:rPr lang="en-US" dirty="0"/>
              <a:t>.</a:t>
            </a:r>
          </a:p>
          <a:p>
            <a:pPr>
              <a:buFontTx/>
              <a:buBlip>
                <a:blip r:embed="rId2"/>
              </a:buBlip>
            </a:pPr>
            <a:endParaRPr lang="en-US" dirty="0"/>
          </a:p>
          <a:p>
            <a:pPr>
              <a:buFontTx/>
              <a:buBlip>
                <a:blip r:embed="rId2"/>
              </a:buBlip>
            </a:pPr>
            <a:endParaRPr lang="en-US" dirty="0"/>
          </a:p>
          <a:p>
            <a:pPr>
              <a:buFontTx/>
              <a:buBlip>
                <a:blip r:embed="rId2"/>
              </a:buBlip>
            </a:pPr>
            <a:endParaRPr lang="en-US" dirty="0"/>
          </a:p>
        </p:txBody>
      </p:sp>
      <p:pic>
        <p:nvPicPr>
          <p:cNvPr id="23555" name="Picture 3"/>
          <p:cNvPicPr>
            <a:picLocks noChangeAspect="1" noChangeArrowheads="1"/>
          </p:cNvPicPr>
          <p:nvPr/>
        </p:nvPicPr>
        <p:blipFill>
          <a:blip r:embed="rId3" cstate="print"/>
          <a:srcRect/>
          <a:stretch>
            <a:fillRect/>
          </a:stretch>
        </p:blipFill>
        <p:spPr bwMode="auto">
          <a:xfrm>
            <a:off x="5689600" y="4924425"/>
            <a:ext cx="3594100" cy="3787775"/>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a:lstStyle/>
          <a:p>
            <a:pPr algn="ctr"/>
            <a:r>
              <a:rPr lang="en-US"/>
              <a:t>DEADLY STRUGGLES</a:t>
            </a:r>
          </a:p>
        </p:txBody>
      </p:sp>
      <p:sp>
        <p:nvSpPr>
          <p:cNvPr id="24578" name="Rectangle 2"/>
          <p:cNvSpPr>
            <a:spLocks noGrp="1" noChangeArrowheads="1"/>
          </p:cNvSpPr>
          <p:nvPr>
            <p:ph type="body" idx="1"/>
          </p:nvPr>
        </p:nvSpPr>
        <p:spPr>
          <a:ln/>
        </p:spPr>
        <p:txBody>
          <a:bodyPr/>
          <a:lstStyle/>
          <a:p>
            <a:pPr>
              <a:buFontTx/>
              <a:buBlip>
                <a:blip r:embed="rId2"/>
              </a:buBlip>
            </a:pPr>
            <a:r>
              <a:rPr lang="en-US" dirty="0"/>
              <a:t>At this time a terrible famine is striking north central Europe.  </a:t>
            </a:r>
            <a:r>
              <a:rPr lang="en-US" dirty="0"/>
              <a:t>A</a:t>
            </a:r>
            <a:r>
              <a:rPr lang="en-US" dirty="0" smtClean="0"/>
              <a:t>s </a:t>
            </a:r>
            <a:r>
              <a:rPr lang="en-US" dirty="0"/>
              <a:t>a result, millions of Germanic tribesmen begin migrating to the southwest.  The Romans, ever mindful of the </a:t>
            </a:r>
            <a:r>
              <a:rPr lang="en-US" dirty="0"/>
              <a:t>G</a:t>
            </a:r>
            <a:r>
              <a:rPr lang="en-US" dirty="0" smtClean="0"/>
              <a:t>allic </a:t>
            </a:r>
            <a:r>
              <a:rPr lang="en-US" dirty="0"/>
              <a:t>invasion of 390 B.C. want their absolute </a:t>
            </a:r>
            <a:r>
              <a:rPr lang="en-US" u="sng" dirty="0"/>
              <a:t>best</a:t>
            </a:r>
            <a:r>
              <a:rPr lang="en-US" dirty="0"/>
              <a:t> general to defend their country.  That man is Gaius Marius.</a:t>
            </a: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a:lstStyle/>
          <a:p>
            <a:pPr algn="ctr"/>
            <a:r>
              <a:rPr lang="en-US"/>
              <a:t>DEADLY STRUGGLES</a:t>
            </a:r>
          </a:p>
        </p:txBody>
      </p:sp>
      <p:sp>
        <p:nvSpPr>
          <p:cNvPr id="25602" name="Rectangle 2"/>
          <p:cNvSpPr>
            <a:spLocks noGrp="1" noChangeArrowheads="1"/>
          </p:cNvSpPr>
          <p:nvPr>
            <p:ph type="body" idx="1"/>
          </p:nvPr>
        </p:nvSpPr>
        <p:spPr>
          <a:ln/>
        </p:spPr>
        <p:txBody>
          <a:bodyPr/>
          <a:lstStyle/>
          <a:p>
            <a:pPr>
              <a:buFontTx/>
              <a:buBlip>
                <a:blip r:embed="rId2"/>
              </a:buBlip>
            </a:pPr>
            <a:r>
              <a:rPr lang="en-US"/>
              <a:t>As a result, Marius is elected to 5 </a:t>
            </a:r>
            <a:r>
              <a:rPr lang="en-US" u="sng"/>
              <a:t>consecutive</a:t>
            </a:r>
            <a:r>
              <a:rPr lang="en-US"/>
              <a:t> consulships during the years 104-100 B.C.  This was unprecedented in Roman history and would hint at the tyranny that would come later under men like Sulla, Pompey, and Caesar.</a:t>
            </a: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ln/>
        </p:spPr>
        <p:txBody>
          <a:bodyPr/>
          <a:lstStyle/>
          <a:p>
            <a:pPr algn="ctr"/>
            <a:r>
              <a:rPr lang="en-US"/>
              <a:t>DEADLY STRUGGLES</a:t>
            </a:r>
          </a:p>
        </p:txBody>
      </p:sp>
      <p:sp>
        <p:nvSpPr>
          <p:cNvPr id="26626" name="Rectangle 2"/>
          <p:cNvSpPr>
            <a:spLocks noGrp="1" noChangeArrowheads="1"/>
          </p:cNvSpPr>
          <p:nvPr>
            <p:ph type="body" idx="1"/>
          </p:nvPr>
        </p:nvSpPr>
        <p:spPr>
          <a:ln/>
        </p:spPr>
        <p:txBody>
          <a:bodyPr/>
          <a:lstStyle/>
          <a:p>
            <a:pPr>
              <a:buFontTx/>
              <a:buBlip>
                <a:blip r:embed="rId2"/>
              </a:buBlip>
            </a:pPr>
            <a:r>
              <a:rPr lang="en-US" dirty="0"/>
              <a:t>One result of Marius holding these successive consulships is that the soldiers in the army </a:t>
            </a:r>
            <a:r>
              <a:rPr lang="en-US" dirty="0" smtClean="0"/>
              <a:t>become </a:t>
            </a:r>
            <a:r>
              <a:rPr lang="en-US" dirty="0"/>
              <a:t>loyal to their leader (i.e. Marius) and </a:t>
            </a:r>
            <a:r>
              <a:rPr lang="en-US" u="sng" dirty="0"/>
              <a:t>not</a:t>
            </a:r>
            <a:r>
              <a:rPr lang="en-US" dirty="0"/>
              <a:t> the senate, the body that had traditionally been in charge of the army.</a:t>
            </a: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635000" y="381000"/>
            <a:ext cx="11734800" cy="2463800"/>
          </a:xfrm>
          <a:ln/>
        </p:spPr>
        <p:txBody>
          <a:bodyPr/>
          <a:lstStyle/>
          <a:p>
            <a:pPr algn="ctr"/>
            <a:r>
              <a:rPr lang="en-US"/>
              <a:t>DEADLY STRUGGLES</a:t>
            </a:r>
            <a:br>
              <a:rPr lang="en-US"/>
            </a:br>
            <a:r>
              <a:rPr lang="en-US"/>
              <a:t>90 - 88 B.C.</a:t>
            </a:r>
          </a:p>
        </p:txBody>
      </p:sp>
      <p:sp>
        <p:nvSpPr>
          <p:cNvPr id="27650" name="Rectangle 2"/>
          <p:cNvSpPr>
            <a:spLocks noGrp="1" noChangeArrowheads="1"/>
          </p:cNvSpPr>
          <p:nvPr>
            <p:ph type="body" idx="1"/>
          </p:nvPr>
        </p:nvSpPr>
        <p:spPr>
          <a:ln/>
        </p:spPr>
        <p:txBody>
          <a:bodyPr/>
          <a:lstStyle/>
          <a:p>
            <a:pPr algn="ctr">
              <a:buFontTx/>
              <a:buBlip>
                <a:blip r:embed="rId2"/>
              </a:buBlip>
            </a:pPr>
            <a:r>
              <a:rPr lang="en-US" sz="4800"/>
              <a:t>The “Social Wars” </a:t>
            </a:r>
          </a:p>
          <a:p>
            <a:pPr marL="939800" lvl="1">
              <a:buFontTx/>
              <a:buBlip>
                <a:blip r:embed="rId2"/>
              </a:buBlip>
            </a:pPr>
            <a:r>
              <a:rPr lang="en-US"/>
              <a:t>These are fought between Rome and her Italian allies (“socii”) over the granting of citizenship to the allied cities of Italy who had been providing money, supplies, and men for Rome’s foreign wars.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860800" presetClass="entr" presetSubtype="75858896" fill="hold" grpId="0" nodeType="clickEffect">
                                  <p:stCondLst>
                                    <p:cond delay="0"/>
                                  </p:stCondLst>
                                  <p:childTnLst>
                                    <p:set>
                                      <p:cBhvr>
                                        <p:cTn id="6" dur="1" fill="hold">
                                          <p:stCondLst>
                                            <p:cond delay="499"/>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6860800" presetClass="entr" presetSubtype="75858896" fill="hold" grpId="0" nodeType="clickEffect">
                                  <p:stCondLst>
                                    <p:cond delay="0"/>
                                  </p:stCondLst>
                                  <p:childTnLst>
                                    <p:set>
                                      <p:cBhvr>
                                        <p:cTn id="10" dur="1" fill="hold">
                                          <p:stCondLst>
                                            <p:cond delay="499"/>
                                          </p:stCondLst>
                                        </p:cTn>
                                        <p:tgtEl>
                                          <p:spTgt spid="2765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635000" y="381000"/>
            <a:ext cx="11734800" cy="2514600"/>
          </a:xfrm>
          <a:ln/>
        </p:spPr>
        <p:txBody>
          <a:bodyPr/>
          <a:lstStyle/>
          <a:p>
            <a:pPr algn="ctr"/>
            <a:r>
              <a:rPr lang="en-US"/>
              <a:t>DEADLY STRUGGLES</a:t>
            </a:r>
            <a:br>
              <a:rPr lang="en-US"/>
            </a:br>
            <a:r>
              <a:rPr lang="en-US"/>
              <a:t>90 - 88 B.C.</a:t>
            </a:r>
          </a:p>
        </p:txBody>
      </p:sp>
      <p:sp>
        <p:nvSpPr>
          <p:cNvPr id="28674" name="Rectangle 2"/>
          <p:cNvSpPr>
            <a:spLocks noGrp="1" noChangeArrowheads="1"/>
          </p:cNvSpPr>
          <p:nvPr>
            <p:ph type="body" idx="1"/>
          </p:nvPr>
        </p:nvSpPr>
        <p:spPr>
          <a:ln/>
        </p:spPr>
        <p:txBody>
          <a:bodyPr/>
          <a:lstStyle/>
          <a:p>
            <a:pPr algn="ctr">
              <a:buFontTx/>
              <a:buBlip>
                <a:blip r:embed="rId2"/>
              </a:buBlip>
            </a:pPr>
            <a:r>
              <a:rPr lang="en-US" sz="4800" dirty="0"/>
              <a:t>The “Social Wars”</a:t>
            </a:r>
          </a:p>
          <a:p>
            <a:pPr marL="939800" lvl="1">
              <a:buFontTx/>
              <a:buBlip>
                <a:blip r:embed="rId2"/>
              </a:buBlip>
            </a:pPr>
            <a:r>
              <a:rPr lang="en-US" sz="3600" dirty="0"/>
              <a:t>The Italians fight bravely, but the Romans are ultimately victorious and very brutal in their punishment of rebellious cities.  </a:t>
            </a:r>
            <a:r>
              <a:rPr lang="en-US" sz="3600" dirty="0"/>
              <a:t>H</a:t>
            </a:r>
            <a:r>
              <a:rPr lang="en-US" sz="3600" dirty="0" smtClean="0"/>
              <a:t>owever</a:t>
            </a:r>
            <a:r>
              <a:rPr lang="en-US" sz="3600" dirty="0"/>
              <a:t>, citizenship is eventually granted to the allied cities.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7934592" presetClass="entr" presetSubtype="75858560" fill="hold" grpId="0" nodeType="clickEffect">
                                  <p:stCondLst>
                                    <p:cond delay="0"/>
                                  </p:stCondLst>
                                  <p:childTnLst>
                                    <p:set>
                                      <p:cBhvr>
                                        <p:cTn id="6" dur="1" fill="hold">
                                          <p:stCondLst>
                                            <p:cond delay="499"/>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635000" y="381000"/>
            <a:ext cx="11734800" cy="2247900"/>
          </a:xfrm>
          <a:ln/>
        </p:spPr>
        <p:txBody>
          <a:bodyPr/>
          <a:lstStyle/>
          <a:p>
            <a:pPr algn="ctr"/>
            <a:r>
              <a:rPr lang="en-US"/>
              <a:t>DEADLY STRUGGLES</a:t>
            </a:r>
            <a:br>
              <a:rPr lang="en-US"/>
            </a:br>
            <a:r>
              <a:rPr lang="en-US"/>
              <a:t>88 B.C.</a:t>
            </a:r>
          </a:p>
        </p:txBody>
      </p:sp>
      <p:sp>
        <p:nvSpPr>
          <p:cNvPr id="29698" name="Rectangle 2"/>
          <p:cNvSpPr>
            <a:spLocks noGrp="1" noChangeArrowheads="1"/>
          </p:cNvSpPr>
          <p:nvPr>
            <p:ph type="body" idx="1"/>
          </p:nvPr>
        </p:nvSpPr>
        <p:spPr>
          <a:ln/>
        </p:spPr>
        <p:txBody>
          <a:bodyPr/>
          <a:lstStyle/>
          <a:p>
            <a:pPr>
              <a:buFontTx/>
              <a:buBlip>
                <a:blip r:embed="rId2"/>
              </a:buBlip>
            </a:pPr>
            <a:r>
              <a:rPr lang="en-US"/>
              <a:t>Mithridates, King of Pontus, orders the massacre of 80,000 Roman citizens in the middle east.</a:t>
            </a:r>
          </a:p>
          <a:p>
            <a:pPr>
              <a:buFontTx/>
              <a:buBlip>
                <a:blip r:embed="rId2"/>
              </a:buBlip>
            </a:pPr>
            <a:endParaRPr lang="en-US"/>
          </a:p>
          <a:p>
            <a:pPr>
              <a:buFontTx/>
              <a:buBlip>
                <a:blip r:embed="rId2"/>
              </a:buBlip>
            </a:pPr>
            <a:endParaRPr lang="en-US"/>
          </a:p>
          <a:p>
            <a:pPr>
              <a:buFontTx/>
              <a:buBlip>
                <a:blip r:embed="rId2"/>
              </a:buBlip>
            </a:pPr>
            <a:endParaRPr lang="en-US"/>
          </a:p>
        </p:txBody>
      </p:sp>
      <p:pic>
        <p:nvPicPr>
          <p:cNvPr id="29699" name="Picture 3"/>
          <p:cNvPicPr>
            <a:picLocks noChangeAspect="1" noChangeArrowheads="1"/>
          </p:cNvPicPr>
          <p:nvPr/>
        </p:nvPicPr>
        <p:blipFill>
          <a:blip r:embed="rId3" cstate="print"/>
          <a:srcRect/>
          <a:stretch>
            <a:fillRect/>
          </a:stretch>
        </p:blipFill>
        <p:spPr bwMode="auto">
          <a:xfrm>
            <a:off x="2079625" y="4572000"/>
            <a:ext cx="8829675" cy="4191000"/>
          </a:xfrm>
          <a:prstGeom prst="rect">
            <a:avLst/>
          </a:prstGeom>
          <a:noFill/>
          <a:ln w="12700" cap="flat">
            <a:noFill/>
            <a:miter lim="800000"/>
            <a:headEnd/>
            <a:tailEnd/>
          </a:ln>
        </p:spPr>
      </p:pic>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6761" b="6761"/>
          <a:stretch>
            <a:fillRect/>
          </a:stretch>
        </p:blipFill>
        <p:spPr/>
      </p:pic>
      <p:sp>
        <p:nvSpPr>
          <p:cNvPr id="4" name="Text Placeholder 3"/>
          <p:cNvSpPr>
            <a:spLocks noGrp="1"/>
          </p:cNvSpPr>
          <p:nvPr>
            <p:ph type="body" sz="half" idx="2"/>
          </p:nvPr>
        </p:nvSpPr>
        <p:spPr/>
        <p:txBody>
          <a:bodyPr/>
          <a:lstStyle/>
          <a:p>
            <a:pPr algn="ctr"/>
            <a:r>
              <a:rPr lang="en-US" sz="8000" dirty="0" smtClean="0"/>
              <a:t>Pontus</a:t>
            </a:r>
            <a:endParaRPr lang="en-US" sz="8000" dirty="0"/>
          </a:p>
        </p:txBody>
      </p:sp>
    </p:spTree>
    <p:extLst>
      <p:ext uri="{BB962C8B-B14F-4D97-AF65-F5344CB8AC3E}">
        <p14:creationId xmlns:p14="http://schemas.microsoft.com/office/powerpoint/2010/main" val="7309419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635000" y="381000"/>
            <a:ext cx="11734800" cy="2387600"/>
          </a:xfrm>
          <a:ln/>
        </p:spPr>
        <p:txBody>
          <a:bodyPr/>
          <a:lstStyle/>
          <a:p>
            <a:pPr algn="ctr"/>
            <a:r>
              <a:rPr lang="en-US"/>
              <a:t>DEADLY STRUGGLES</a:t>
            </a:r>
            <a:br>
              <a:rPr lang="en-US"/>
            </a:br>
            <a:r>
              <a:rPr lang="en-US"/>
              <a:t>88 B.C.</a:t>
            </a:r>
          </a:p>
        </p:txBody>
      </p:sp>
      <p:sp>
        <p:nvSpPr>
          <p:cNvPr id="30722" name="Rectangle 2"/>
          <p:cNvSpPr>
            <a:spLocks noGrp="1" noChangeArrowheads="1"/>
          </p:cNvSpPr>
          <p:nvPr>
            <p:ph type="body" idx="1"/>
          </p:nvPr>
        </p:nvSpPr>
        <p:spPr>
          <a:xfrm>
            <a:off x="635000" y="2120900"/>
            <a:ext cx="11734800" cy="6705600"/>
          </a:xfrm>
          <a:ln/>
        </p:spPr>
        <p:txBody>
          <a:bodyPr/>
          <a:lstStyle/>
          <a:p>
            <a:pPr>
              <a:buFontTx/>
              <a:buBlip>
                <a:blip r:embed="rId2"/>
              </a:buBlip>
            </a:pPr>
            <a:r>
              <a:rPr lang="en-US" dirty="0"/>
              <a:t>The senate, whose traditional domain was foreign </a:t>
            </a:r>
            <a:r>
              <a:rPr lang="en-US" dirty="0" smtClean="0"/>
              <a:t>affairs, </a:t>
            </a:r>
            <a:r>
              <a:rPr lang="en-US" dirty="0"/>
              <a:t>puts Lucius Cornelius </a:t>
            </a:r>
            <a:r>
              <a:rPr lang="en-US" dirty="0" smtClean="0"/>
              <a:t>Sulla </a:t>
            </a:r>
            <a:r>
              <a:rPr lang="en-US" dirty="0"/>
              <a:t>in charge of the war against </a:t>
            </a:r>
            <a:r>
              <a:rPr lang="en-US" dirty="0" err="1"/>
              <a:t>Mithidates</a:t>
            </a:r>
            <a:r>
              <a:rPr lang="en-US" dirty="0"/>
              <a:t>.</a:t>
            </a:r>
          </a:p>
          <a:p>
            <a:pPr>
              <a:buFontTx/>
              <a:buBlip>
                <a:blip r:embed="rId2"/>
              </a:buBlip>
            </a:pPr>
            <a:endParaRPr lang="en-US" dirty="0"/>
          </a:p>
          <a:p>
            <a:pPr>
              <a:buFontTx/>
              <a:buBlip>
                <a:blip r:embed="rId2"/>
              </a:buBlip>
            </a:pPr>
            <a:endParaRPr lang="en-US" dirty="0"/>
          </a:p>
        </p:txBody>
      </p:sp>
      <p:pic>
        <p:nvPicPr>
          <p:cNvPr id="30723" name="Picture 3"/>
          <p:cNvPicPr>
            <a:picLocks noChangeAspect="1" noChangeArrowheads="1"/>
          </p:cNvPicPr>
          <p:nvPr/>
        </p:nvPicPr>
        <p:blipFill>
          <a:blip r:embed="rId3" cstate="print"/>
          <a:srcRect/>
          <a:stretch>
            <a:fillRect/>
          </a:stretch>
        </p:blipFill>
        <p:spPr bwMode="auto">
          <a:xfrm>
            <a:off x="5410200" y="4989513"/>
            <a:ext cx="2857500" cy="4281487"/>
          </a:xfrm>
          <a:prstGeom prst="rect">
            <a:avLst/>
          </a:prstGeom>
          <a:noFill/>
          <a:ln w="12700" cap="flat">
            <a:noFill/>
            <a:miter lim="800000"/>
            <a:headEnd/>
            <a:tailEnd/>
          </a:ln>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35000" y="381000"/>
            <a:ext cx="11734800" cy="2044700"/>
          </a:xfrm>
          <a:ln/>
        </p:spPr>
        <p:txBody>
          <a:bodyPr/>
          <a:lstStyle/>
          <a:p>
            <a:pPr algn="ctr"/>
            <a:r>
              <a:rPr lang="en-US"/>
              <a:t>DEADLY STRUGGLES</a:t>
            </a:r>
            <a:br>
              <a:rPr lang="en-US"/>
            </a:br>
            <a:r>
              <a:rPr lang="en-US"/>
              <a:t>146 b.c.</a:t>
            </a:r>
          </a:p>
        </p:txBody>
      </p:sp>
      <p:sp>
        <p:nvSpPr>
          <p:cNvPr id="14338" name="Rectangle 2"/>
          <p:cNvSpPr>
            <a:spLocks noGrp="1" noChangeArrowheads="1"/>
          </p:cNvSpPr>
          <p:nvPr>
            <p:ph type="body" idx="1"/>
          </p:nvPr>
        </p:nvSpPr>
        <p:spPr>
          <a:ln/>
        </p:spPr>
        <p:txBody>
          <a:bodyPr/>
          <a:lstStyle/>
          <a:p>
            <a:pPr>
              <a:buFontTx/>
              <a:buBlip>
                <a:blip r:embed="rId2"/>
              </a:buBlip>
            </a:pPr>
            <a:r>
              <a:rPr lang="en-US" dirty="0"/>
              <a:t>Carthage, Rome’s greatest rival, is destroyed.</a:t>
            </a:r>
          </a:p>
          <a:p>
            <a:pPr>
              <a:buFontTx/>
              <a:buBlip>
                <a:blip r:embed="rId2"/>
              </a:buBlip>
            </a:pPr>
            <a:r>
              <a:rPr lang="en-US" dirty="0"/>
              <a:t>Corinth, one of the most powerful cities in </a:t>
            </a:r>
            <a:r>
              <a:rPr lang="en-US" dirty="0"/>
              <a:t>G</a:t>
            </a:r>
            <a:r>
              <a:rPr lang="en-US" dirty="0" smtClean="0"/>
              <a:t>reece</a:t>
            </a:r>
            <a:r>
              <a:rPr lang="en-US" dirty="0"/>
              <a:t>, is destroyed.</a:t>
            </a:r>
          </a:p>
          <a:p>
            <a:pPr>
              <a:buFontTx/>
              <a:buBlip>
                <a:blip r:embed="rId2"/>
              </a:buBlip>
            </a:pPr>
            <a:r>
              <a:rPr lang="en-US" dirty="0"/>
              <a:t>Rome is the undisputed master of the western </a:t>
            </a:r>
            <a:r>
              <a:rPr lang="en-US" dirty="0"/>
              <a:t>M</a:t>
            </a:r>
            <a:r>
              <a:rPr lang="en-US" dirty="0" smtClean="0"/>
              <a:t>editerranean </a:t>
            </a:r>
            <a:r>
              <a:rPr lang="en-US" dirty="0"/>
              <a:t>world.</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183808" presetClass="entr" presetSubtype="75888208"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6183808" presetClass="entr" presetSubtype="75888208" fill="hold" grpId="0" nodeType="clickEffect">
                                  <p:stCondLst>
                                    <p:cond delay="0"/>
                                  </p:stCondLst>
                                  <p:childTnLst>
                                    <p:set>
                                      <p:cBhvr>
                                        <p:cTn id="10" dur="1" fill="hold">
                                          <p:stCondLst>
                                            <p:cond delay="499"/>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6183808" presetClass="entr" presetSubtype="75888208" fill="hold" grpId="0" nodeType="clickEffect">
                                  <p:stCondLst>
                                    <p:cond delay="0"/>
                                  </p:stCondLst>
                                  <p:childTnLst>
                                    <p:set>
                                      <p:cBhvr>
                                        <p:cTn id="14" dur="1" fill="hold">
                                          <p:stCondLst>
                                            <p:cond delay="499"/>
                                          </p:stCondLst>
                                        </p:cTn>
                                        <p:tgtEl>
                                          <p:spTgt spid="1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635000" y="381000"/>
            <a:ext cx="11734800" cy="2070100"/>
          </a:xfrm>
          <a:ln/>
        </p:spPr>
        <p:txBody>
          <a:bodyPr/>
          <a:lstStyle/>
          <a:p>
            <a:pPr algn="ctr"/>
            <a:r>
              <a:rPr lang="en-US"/>
              <a:t>DEADLY STRUGGLES</a:t>
            </a:r>
            <a:br>
              <a:rPr lang="en-US"/>
            </a:br>
            <a:r>
              <a:rPr lang="en-US"/>
              <a:t>88 B.C.</a:t>
            </a:r>
          </a:p>
        </p:txBody>
      </p:sp>
      <p:sp>
        <p:nvSpPr>
          <p:cNvPr id="31746" name="Rectangle 2"/>
          <p:cNvSpPr>
            <a:spLocks noGrp="1" noChangeArrowheads="1"/>
          </p:cNvSpPr>
          <p:nvPr>
            <p:ph type="body" idx="1"/>
          </p:nvPr>
        </p:nvSpPr>
        <p:spPr>
          <a:ln/>
        </p:spPr>
        <p:txBody>
          <a:bodyPr/>
          <a:lstStyle/>
          <a:p>
            <a:pPr>
              <a:buFontTx/>
              <a:buBlip>
                <a:blip r:embed="rId2"/>
              </a:buBlip>
            </a:pPr>
            <a:r>
              <a:rPr lang="en-US"/>
              <a:t>Sulla came from a patrician family who had recently become impoverished.  He was eager to restore the family name (and wealth) and a victory over mithridates would provide this.</a:t>
            </a:r>
          </a:p>
          <a:p>
            <a:pPr>
              <a:buFontTx/>
              <a:buBlip>
                <a:blip r:embed="rId2"/>
              </a:buBlip>
            </a:pPr>
            <a:endParaRPr lang="en-US"/>
          </a:p>
          <a:p>
            <a:pPr>
              <a:buFontTx/>
              <a:buBlip>
                <a:blip r:embed="rId2"/>
              </a:buBlip>
            </a:pPr>
            <a:endParaRPr lang="en-US"/>
          </a:p>
        </p:txBody>
      </p:sp>
      <p:pic>
        <p:nvPicPr>
          <p:cNvPr id="31747" name="Picture 3"/>
          <p:cNvPicPr>
            <a:picLocks noChangeAspect="1" noChangeArrowheads="1"/>
          </p:cNvPicPr>
          <p:nvPr/>
        </p:nvPicPr>
        <p:blipFill>
          <a:blip r:embed="rId3" cstate="print"/>
          <a:srcRect/>
          <a:stretch>
            <a:fillRect/>
          </a:stretch>
        </p:blipFill>
        <p:spPr bwMode="auto">
          <a:xfrm>
            <a:off x="8026400" y="5105400"/>
            <a:ext cx="2832100" cy="4243387"/>
          </a:xfrm>
          <a:prstGeom prst="rect">
            <a:avLst/>
          </a:prstGeom>
          <a:noFill/>
          <a:ln w="12700" cap="flat">
            <a:noFill/>
            <a:miter lim="800000"/>
            <a:headEnd/>
            <a:tailEnd/>
          </a:ln>
        </p:spPr>
      </p:pic>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635000" y="381000"/>
            <a:ext cx="11734800" cy="2197100"/>
          </a:xfrm>
          <a:ln/>
        </p:spPr>
        <p:txBody>
          <a:bodyPr/>
          <a:lstStyle/>
          <a:p>
            <a:pPr algn="ctr"/>
            <a:r>
              <a:rPr lang="en-US"/>
              <a:t>DEADLY STRUGGLES</a:t>
            </a:r>
            <a:br>
              <a:rPr lang="en-US"/>
            </a:br>
            <a:r>
              <a:rPr lang="en-US"/>
              <a:t>88 B.C.</a:t>
            </a:r>
          </a:p>
        </p:txBody>
      </p:sp>
      <p:sp>
        <p:nvSpPr>
          <p:cNvPr id="32770" name="Rectangle 2"/>
          <p:cNvSpPr>
            <a:spLocks noGrp="1" noChangeArrowheads="1"/>
          </p:cNvSpPr>
          <p:nvPr>
            <p:ph type="body" idx="1"/>
          </p:nvPr>
        </p:nvSpPr>
        <p:spPr>
          <a:ln/>
        </p:spPr>
        <p:txBody>
          <a:bodyPr/>
          <a:lstStyle/>
          <a:p>
            <a:pPr>
              <a:buFontTx/>
              <a:buBlip>
                <a:blip r:embed="rId2"/>
              </a:buBlip>
            </a:pPr>
            <a:r>
              <a:rPr lang="en-US"/>
              <a:t>Sulla had served on Marius’s staff in the war against Jugurtha and in fact was the Roman who had actually captured Jugurtha.</a:t>
            </a:r>
          </a:p>
        </p:txBody>
      </p:sp>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635000" y="381000"/>
            <a:ext cx="11734800" cy="2222500"/>
          </a:xfrm>
          <a:ln/>
        </p:spPr>
        <p:txBody>
          <a:bodyPr/>
          <a:lstStyle/>
          <a:p>
            <a:pPr algn="ctr"/>
            <a:r>
              <a:rPr lang="en-US"/>
              <a:t>DEADLY STRUGGLES</a:t>
            </a:r>
            <a:br>
              <a:rPr lang="en-US"/>
            </a:br>
            <a:r>
              <a:rPr lang="en-US"/>
              <a:t>88 B.C.</a:t>
            </a:r>
          </a:p>
        </p:txBody>
      </p:sp>
      <p:sp>
        <p:nvSpPr>
          <p:cNvPr id="33794" name="Rectangle 2"/>
          <p:cNvSpPr>
            <a:spLocks noGrp="1" noChangeArrowheads="1"/>
          </p:cNvSpPr>
          <p:nvPr>
            <p:ph type="body" idx="1"/>
          </p:nvPr>
        </p:nvSpPr>
        <p:spPr>
          <a:ln/>
        </p:spPr>
        <p:txBody>
          <a:bodyPr/>
          <a:lstStyle/>
          <a:p>
            <a:pPr>
              <a:buFontTx/>
              <a:buBlip>
                <a:blip r:embed="rId2"/>
              </a:buBlip>
            </a:pPr>
            <a:r>
              <a:rPr lang="en-US" dirty="0"/>
              <a:t>Marius convinces (or bribes) a tribune named </a:t>
            </a:r>
            <a:r>
              <a:rPr lang="en-US" dirty="0" err="1"/>
              <a:t>Publius</a:t>
            </a:r>
            <a:r>
              <a:rPr lang="en-US" dirty="0"/>
              <a:t> </a:t>
            </a:r>
            <a:r>
              <a:rPr lang="en-US" dirty="0" err="1"/>
              <a:t>Sulpicius</a:t>
            </a:r>
            <a:r>
              <a:rPr lang="en-US" dirty="0"/>
              <a:t> </a:t>
            </a:r>
            <a:r>
              <a:rPr lang="en-US" dirty="0"/>
              <a:t>R</a:t>
            </a:r>
            <a:r>
              <a:rPr lang="en-US" dirty="0" smtClean="0"/>
              <a:t>ufus </a:t>
            </a:r>
            <a:r>
              <a:rPr lang="en-US" dirty="0"/>
              <a:t>to pass a law in the </a:t>
            </a:r>
            <a:r>
              <a:rPr lang="en-US" i="1" dirty="0"/>
              <a:t>comitia </a:t>
            </a:r>
            <a:r>
              <a:rPr lang="en-US" i="1" dirty="0" err="1"/>
              <a:t>tributa</a:t>
            </a:r>
            <a:r>
              <a:rPr lang="en-US" dirty="0"/>
              <a:t> to give the command of the war against </a:t>
            </a:r>
            <a:r>
              <a:rPr lang="en-US" dirty="0" err="1"/>
              <a:t>Mithridates</a:t>
            </a:r>
            <a:r>
              <a:rPr lang="en-US" dirty="0"/>
              <a:t> to himself. </a:t>
            </a:r>
          </a:p>
        </p:txBody>
      </p:sp>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635000" y="381000"/>
            <a:ext cx="11734800" cy="1981200"/>
          </a:xfrm>
          <a:ln/>
        </p:spPr>
        <p:txBody>
          <a:bodyPr/>
          <a:lstStyle/>
          <a:p>
            <a:pPr algn="ctr"/>
            <a:r>
              <a:rPr lang="en-US"/>
              <a:t>DEADLY STRUGGLES</a:t>
            </a:r>
            <a:br>
              <a:rPr lang="en-US"/>
            </a:br>
            <a:r>
              <a:rPr lang="en-US"/>
              <a:t>88 B.C.</a:t>
            </a:r>
            <a:br>
              <a:rPr lang="en-US"/>
            </a:br>
            <a:r>
              <a:rPr lang="en-US"/>
              <a:t/>
            </a:r>
            <a:br>
              <a:rPr lang="en-US"/>
            </a:br>
            <a:endParaRPr lang="en-US"/>
          </a:p>
        </p:txBody>
      </p:sp>
      <p:sp>
        <p:nvSpPr>
          <p:cNvPr id="34818" name="Rectangle 2"/>
          <p:cNvSpPr>
            <a:spLocks noGrp="1" noChangeArrowheads="1"/>
          </p:cNvSpPr>
          <p:nvPr>
            <p:ph type="body" idx="1"/>
          </p:nvPr>
        </p:nvSpPr>
        <p:spPr>
          <a:xfrm>
            <a:off x="635000" y="2324100"/>
            <a:ext cx="11734800" cy="6527800"/>
          </a:xfrm>
          <a:ln/>
        </p:spPr>
        <p:txBody>
          <a:bodyPr/>
          <a:lstStyle/>
          <a:p>
            <a:pPr>
              <a:buFontTx/>
              <a:buBlip>
                <a:blip r:embed="rId2"/>
              </a:buBlip>
            </a:pPr>
            <a:r>
              <a:rPr lang="en-US" dirty="0"/>
              <a:t>Sulla, who had been busy training his troops in southern Italy, marches on Rome.</a:t>
            </a:r>
          </a:p>
          <a:p>
            <a:pPr>
              <a:buFontTx/>
              <a:buBlip>
                <a:blip r:embed="rId2"/>
              </a:buBlip>
            </a:pPr>
            <a:r>
              <a:rPr lang="en-US" dirty="0"/>
              <a:t>Marius, who knew he was no match for Sulla and his well trained troops, flees to Africa.</a:t>
            </a:r>
          </a:p>
          <a:p>
            <a:pPr>
              <a:buFontTx/>
              <a:buBlip>
                <a:blip r:embed="rId2"/>
              </a:buBlip>
            </a:pPr>
            <a:r>
              <a:rPr lang="en-US" dirty="0" err="1"/>
              <a:t>Sulpicius</a:t>
            </a:r>
            <a:r>
              <a:rPr lang="en-US" dirty="0"/>
              <a:t> is caught, beheaded and his severed head is placed on the rostrum in the forum.</a:t>
            </a:r>
          </a:p>
          <a:p>
            <a:pPr>
              <a:buFontTx/>
              <a:buBlip>
                <a:blip r:embed="rId2"/>
              </a:buBlip>
            </a:pPr>
            <a:endParaRPr lang="en-US" dirty="0"/>
          </a:p>
        </p:txBody>
      </p:sp>
      <p:pic>
        <p:nvPicPr>
          <p:cNvPr id="34819" name="Picture 3"/>
          <p:cNvPicPr>
            <a:picLocks noChangeAspect="1" noChangeArrowheads="1"/>
          </p:cNvPicPr>
          <p:nvPr/>
        </p:nvPicPr>
        <p:blipFill>
          <a:blip r:embed="rId3" cstate="print"/>
          <a:srcRect/>
          <a:stretch>
            <a:fillRect/>
          </a:stretch>
        </p:blipFill>
        <p:spPr bwMode="auto">
          <a:xfrm>
            <a:off x="5207000" y="7342414"/>
            <a:ext cx="1587500" cy="2400300"/>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7936896" presetClass="entr" presetSubtype="7585984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7936896" presetClass="entr" presetSubtype="75859840" fill="hold" grpId="0" nodeType="clickEffect">
                                  <p:stCondLst>
                                    <p:cond delay="0"/>
                                  </p:stCondLst>
                                  <p:childTnLst>
                                    <p:set>
                                      <p:cBhvr>
                                        <p:cTn id="10" dur="1" fill="hold">
                                          <p:stCondLst>
                                            <p:cond delay="499"/>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7936896" presetClass="entr" presetSubtype="75859840" fill="hold" grpId="0" nodeType="clickEffect">
                                  <p:stCondLst>
                                    <p:cond delay="0"/>
                                  </p:stCondLst>
                                  <p:childTnLst>
                                    <p:set>
                                      <p:cBhvr>
                                        <p:cTn id="14" dur="1" fill="hold">
                                          <p:stCondLst>
                                            <p:cond delay="499"/>
                                          </p:stCondLst>
                                        </p:cTn>
                                        <p:tgtEl>
                                          <p:spTgt spid="348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77936896" presetClass="entr" presetSubtype="75861800" fill="hold" nodeType="clickEffect">
                                  <p:stCondLst>
                                    <p:cond delay="0"/>
                                  </p:stCondLst>
                                  <p:childTnLst>
                                    <p:set>
                                      <p:cBhvr>
                                        <p:cTn id="18" dur="1" fill="hold">
                                          <p:stCondLst>
                                            <p:cond delay="499"/>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635000" y="381000"/>
            <a:ext cx="11734800" cy="1955800"/>
          </a:xfrm>
          <a:ln/>
        </p:spPr>
        <p:txBody>
          <a:bodyPr/>
          <a:lstStyle/>
          <a:p>
            <a:pPr algn="ctr"/>
            <a:r>
              <a:rPr lang="en-US" dirty="0"/>
              <a:t>DEADLY STRUGGLES</a:t>
            </a:r>
            <a:br>
              <a:rPr lang="en-US" dirty="0"/>
            </a:br>
            <a:r>
              <a:rPr lang="en-US" dirty="0"/>
              <a:t>88 B.C.</a:t>
            </a:r>
            <a:br>
              <a:rPr lang="en-US" dirty="0"/>
            </a:br>
            <a:r>
              <a:rPr lang="en-US" dirty="0"/>
              <a:t/>
            </a:r>
            <a:br>
              <a:rPr lang="en-US" dirty="0"/>
            </a:br>
            <a:endParaRPr lang="en-US" dirty="0"/>
          </a:p>
        </p:txBody>
      </p:sp>
      <p:sp>
        <p:nvSpPr>
          <p:cNvPr id="35842" name="Rectangle 2"/>
          <p:cNvSpPr>
            <a:spLocks noGrp="1" noChangeArrowheads="1"/>
          </p:cNvSpPr>
          <p:nvPr>
            <p:ph type="body" idx="1"/>
          </p:nvPr>
        </p:nvSpPr>
        <p:spPr>
          <a:xfrm>
            <a:off x="393700" y="1638300"/>
            <a:ext cx="11734800" cy="6464300"/>
          </a:xfrm>
          <a:ln/>
        </p:spPr>
        <p:txBody>
          <a:bodyPr/>
          <a:lstStyle/>
          <a:p>
            <a:pPr>
              <a:buFontTx/>
              <a:buBlip>
                <a:blip r:embed="rId2"/>
              </a:buBlip>
            </a:pPr>
            <a:r>
              <a:rPr lang="en-US" dirty="0"/>
              <a:t>Sulla kills many of Marius’s supporters and regains his command against </a:t>
            </a:r>
            <a:r>
              <a:rPr lang="en-US" dirty="0" err="1"/>
              <a:t>Mithridates</a:t>
            </a:r>
            <a:r>
              <a:rPr lang="en-US" dirty="0"/>
              <a:t>.</a:t>
            </a:r>
          </a:p>
          <a:p>
            <a:pPr>
              <a:buFontTx/>
              <a:buBlip>
                <a:blip r:embed="rId2"/>
              </a:buBlip>
            </a:pPr>
            <a:r>
              <a:rPr lang="en-US" dirty="0"/>
              <a:t>Sulla then leads his troops overseas to </a:t>
            </a:r>
            <a:r>
              <a:rPr lang="en-US" dirty="0"/>
              <a:t>P</a:t>
            </a:r>
            <a:r>
              <a:rPr lang="en-US" dirty="0" smtClean="0"/>
              <a:t>ontus </a:t>
            </a:r>
            <a:r>
              <a:rPr lang="en-US" dirty="0"/>
              <a:t>to fight </a:t>
            </a:r>
            <a:r>
              <a:rPr lang="en-US" dirty="0" err="1"/>
              <a:t>M</a:t>
            </a:r>
            <a:r>
              <a:rPr lang="en-US" dirty="0" err="1" smtClean="0"/>
              <a:t>ithidates</a:t>
            </a:r>
            <a:r>
              <a:rPr lang="en-US" dirty="0"/>
              <a:t>.</a:t>
            </a:r>
          </a:p>
        </p:txBody>
      </p:sp>
      <p:pic>
        <p:nvPicPr>
          <p:cNvPr id="35843" name="Picture 3"/>
          <p:cNvPicPr>
            <a:picLocks noChangeAspect="1" noChangeArrowheads="1"/>
          </p:cNvPicPr>
          <p:nvPr/>
        </p:nvPicPr>
        <p:blipFill>
          <a:blip r:embed="rId3" cstate="print"/>
          <a:srcRect/>
          <a:stretch>
            <a:fillRect/>
          </a:stretch>
        </p:blipFill>
        <p:spPr bwMode="auto">
          <a:xfrm>
            <a:off x="4978400" y="5814352"/>
            <a:ext cx="5562600" cy="3265361"/>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7937280" presetClass="entr" presetSubtype="75860096" fill="hold" grpId="0" nodeType="clickEffect">
                                  <p:stCondLst>
                                    <p:cond delay="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7937280" presetClass="entr" presetSubtype="75860096" fill="hold" grpId="0" nodeType="clickEffect">
                                  <p:stCondLst>
                                    <p:cond delay="0"/>
                                  </p:stCondLst>
                                  <p:childTnLst>
                                    <p:set>
                                      <p:cBhvr>
                                        <p:cTn id="10" dur="1" fill="hold">
                                          <p:stCondLst>
                                            <p:cond delay="499"/>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7937280" presetClass="entr" presetSubtype="75887440" fill="hold" nodeType="clickEffect">
                                  <p:stCondLst>
                                    <p:cond delay="0"/>
                                  </p:stCondLst>
                                  <p:childTnLst>
                                    <p:set>
                                      <p:cBhvr>
                                        <p:cTn id="14" dur="1" fill="hold">
                                          <p:stCondLst>
                                            <p:cond delay="499"/>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35000" y="381000"/>
            <a:ext cx="11734800" cy="2044700"/>
          </a:xfrm>
          <a:ln/>
        </p:spPr>
        <p:txBody>
          <a:bodyPr/>
          <a:lstStyle/>
          <a:p>
            <a:pPr algn="ctr"/>
            <a:r>
              <a:rPr lang="en-US"/>
              <a:t>DEADLY STRUGGLES</a:t>
            </a:r>
            <a:br>
              <a:rPr lang="en-US"/>
            </a:br>
            <a:r>
              <a:rPr lang="en-US"/>
              <a:t>87 B.C.</a:t>
            </a:r>
          </a:p>
        </p:txBody>
      </p:sp>
      <p:sp>
        <p:nvSpPr>
          <p:cNvPr id="36866" name="Rectangle 2"/>
          <p:cNvSpPr>
            <a:spLocks noGrp="1" noChangeArrowheads="1"/>
          </p:cNvSpPr>
          <p:nvPr>
            <p:ph type="body" idx="1"/>
          </p:nvPr>
        </p:nvSpPr>
        <p:spPr>
          <a:ln/>
        </p:spPr>
        <p:txBody>
          <a:bodyPr/>
          <a:lstStyle/>
          <a:p>
            <a:pPr>
              <a:buFontTx/>
              <a:buBlip>
                <a:blip r:embed="rId2"/>
              </a:buBlip>
            </a:pPr>
            <a:r>
              <a:rPr lang="en-US" dirty="0"/>
              <a:t>While Sulla was in the east fighting against </a:t>
            </a:r>
            <a:r>
              <a:rPr lang="en-US" dirty="0" err="1"/>
              <a:t>M</a:t>
            </a:r>
            <a:r>
              <a:rPr lang="en-US" dirty="0" err="1" smtClean="0"/>
              <a:t>ithridates</a:t>
            </a:r>
            <a:r>
              <a:rPr lang="en-US" dirty="0"/>
              <a:t>, </a:t>
            </a:r>
            <a:r>
              <a:rPr lang="en-US" dirty="0"/>
              <a:t>M</a:t>
            </a:r>
            <a:r>
              <a:rPr lang="en-US" dirty="0" smtClean="0"/>
              <a:t>arius </a:t>
            </a:r>
            <a:r>
              <a:rPr lang="en-US" dirty="0"/>
              <a:t>returns to </a:t>
            </a:r>
            <a:r>
              <a:rPr lang="en-US" dirty="0"/>
              <a:t>R</a:t>
            </a:r>
            <a:r>
              <a:rPr lang="en-US" dirty="0" smtClean="0"/>
              <a:t>ome</a:t>
            </a:r>
            <a:r>
              <a:rPr lang="en-US" dirty="0"/>
              <a:t>, murders many of </a:t>
            </a:r>
            <a:r>
              <a:rPr lang="en-US" dirty="0"/>
              <a:t>S</a:t>
            </a:r>
            <a:r>
              <a:rPr lang="en-US" dirty="0" smtClean="0"/>
              <a:t>ulla’s </a:t>
            </a:r>
            <a:r>
              <a:rPr lang="en-US" dirty="0"/>
              <a:t>supporters, and is elected to his 7th and final consulship.  He then dies shortly thereafter.</a:t>
            </a:r>
          </a:p>
        </p:txBody>
      </p:sp>
    </p:spTree>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635000" y="381000"/>
            <a:ext cx="11734800" cy="2095500"/>
          </a:xfrm>
          <a:ln/>
        </p:spPr>
        <p:txBody>
          <a:bodyPr/>
          <a:lstStyle/>
          <a:p>
            <a:pPr algn="ctr"/>
            <a:r>
              <a:rPr lang="en-US"/>
              <a:t>DEADLY STRUGGLES</a:t>
            </a:r>
            <a:br>
              <a:rPr lang="en-US"/>
            </a:br>
            <a:r>
              <a:rPr lang="en-US"/>
              <a:t>83 B.C.</a:t>
            </a:r>
          </a:p>
        </p:txBody>
      </p:sp>
      <p:sp>
        <p:nvSpPr>
          <p:cNvPr id="37890" name="Rectangle 2"/>
          <p:cNvSpPr>
            <a:spLocks noGrp="1" noChangeArrowheads="1"/>
          </p:cNvSpPr>
          <p:nvPr>
            <p:ph type="body" idx="1"/>
          </p:nvPr>
        </p:nvSpPr>
        <p:spPr>
          <a:ln/>
        </p:spPr>
        <p:txBody>
          <a:bodyPr/>
          <a:lstStyle/>
          <a:p>
            <a:pPr>
              <a:buFontTx/>
              <a:buBlip>
                <a:blip r:embed="rId2"/>
              </a:buBlip>
            </a:pPr>
            <a:r>
              <a:rPr lang="en-US" dirty="0"/>
              <a:t>Sulla returns to </a:t>
            </a:r>
            <a:r>
              <a:rPr lang="en-US" dirty="0" err="1"/>
              <a:t>rome</a:t>
            </a:r>
            <a:r>
              <a:rPr lang="en-US" dirty="0"/>
              <a:t> with vengeance on his mind.  after taking over the city, he institutes his infamous “proscription Lists.”  If one’s name appeared on this list, anyone cold hunt him down, kill him, and receive a bounty from Sulla.  All the proscribed person’s money and property would be transferred to the state treasury which was controlled by Sulla.</a:t>
            </a:r>
          </a:p>
          <a:p>
            <a:pPr>
              <a:buFontTx/>
              <a:buBlip>
                <a:blip r:embed="rId2"/>
              </a:buBlip>
            </a:pPr>
            <a:r>
              <a:rPr lang="en-US" dirty="0"/>
              <a:t> </a:t>
            </a:r>
          </a:p>
        </p:txBody>
      </p:sp>
      <p:pic>
        <p:nvPicPr>
          <p:cNvPr id="37891" name="Picture 3"/>
          <p:cNvPicPr>
            <a:picLocks noChangeAspect="1" noChangeArrowheads="1"/>
          </p:cNvPicPr>
          <p:nvPr/>
        </p:nvPicPr>
        <p:blipFill>
          <a:blip r:embed="rId3" cstate="print"/>
          <a:srcRect/>
          <a:stretch>
            <a:fillRect/>
          </a:stretch>
        </p:blipFill>
        <p:spPr bwMode="auto">
          <a:xfrm>
            <a:off x="4749800" y="6934200"/>
            <a:ext cx="2552700" cy="3175000"/>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7938048" presetClass="entr" presetSubtype="75887872" fill="hold"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7938048" presetClass="entr" presetSubtype="75887656" fill="hold" grpId="0" nodeType="clickEffect">
                                  <p:stCondLst>
                                    <p:cond delay="0"/>
                                  </p:stCondLst>
                                  <p:childTnLst>
                                    <p:set>
                                      <p:cBhvr>
                                        <p:cTn id="10" dur="1" fill="hold">
                                          <p:stCondLst>
                                            <p:cond delay="499"/>
                                          </p:stCondLst>
                                        </p:cTn>
                                        <p:tgtEl>
                                          <p:spTgt spid="37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pPr algn="ctr"/>
            <a:r>
              <a:rPr lang="en-US"/>
              <a:t>DEADLY STRUGGLES</a:t>
            </a:r>
          </a:p>
        </p:txBody>
      </p:sp>
      <p:sp>
        <p:nvSpPr>
          <p:cNvPr id="38914" name="Rectangle 2"/>
          <p:cNvSpPr>
            <a:spLocks noGrp="1" noChangeArrowheads="1"/>
          </p:cNvSpPr>
          <p:nvPr>
            <p:ph type="body" idx="1"/>
          </p:nvPr>
        </p:nvSpPr>
        <p:spPr>
          <a:ln/>
        </p:spPr>
        <p:txBody>
          <a:bodyPr/>
          <a:lstStyle/>
          <a:p>
            <a:pPr>
              <a:buFontTx/>
              <a:buBlip>
                <a:blip r:embed="rId2"/>
              </a:buBlip>
            </a:pPr>
            <a:endParaRPr lang="en-US"/>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ln/>
        </p:spPr>
        <p:txBody>
          <a:bodyPr/>
          <a:lstStyle/>
          <a:p>
            <a:pPr algn="ctr"/>
            <a:r>
              <a:rPr lang="en-US"/>
              <a:t>DEADLY STRUGGLES</a:t>
            </a:r>
          </a:p>
        </p:txBody>
      </p:sp>
      <p:sp>
        <p:nvSpPr>
          <p:cNvPr id="39938" name="Rectangle 2"/>
          <p:cNvSpPr>
            <a:spLocks noGrp="1" noChangeArrowheads="1"/>
          </p:cNvSpPr>
          <p:nvPr>
            <p:ph type="body" idx="1"/>
          </p:nvPr>
        </p:nvSpPr>
        <p:spPr>
          <a:ln/>
        </p:spPr>
        <p:txBody>
          <a:bodyPr/>
          <a:lstStyle/>
          <a:p>
            <a:pPr>
              <a:buFontTx/>
              <a:buBlip>
                <a:blip r:embed="rId2"/>
              </a:buBlip>
            </a:pPr>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ln/>
        </p:spPr>
        <p:txBody>
          <a:bodyPr/>
          <a:lstStyle/>
          <a:p>
            <a:pPr algn="ctr"/>
            <a:r>
              <a:rPr lang="en-US"/>
              <a:t>DEADLY STRUGGLES</a:t>
            </a:r>
          </a:p>
        </p:txBody>
      </p:sp>
      <p:sp>
        <p:nvSpPr>
          <p:cNvPr id="40962" name="Rectangle 2"/>
          <p:cNvSpPr>
            <a:spLocks noGrp="1" noChangeArrowheads="1"/>
          </p:cNvSpPr>
          <p:nvPr>
            <p:ph type="body" idx="1"/>
          </p:nvPr>
        </p:nvSpPr>
        <p:spPr>
          <a:ln/>
        </p:spPr>
        <p:txBody>
          <a:bodyPr/>
          <a:lstStyle/>
          <a:p>
            <a:pPr>
              <a:buFontTx/>
              <a:buBlip>
                <a:blip r:embed="rId2"/>
              </a:buBlip>
            </a:pPr>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35000" y="393700"/>
            <a:ext cx="11734800" cy="2552700"/>
          </a:xfrm>
          <a:ln/>
        </p:spPr>
        <p:txBody>
          <a:bodyPr/>
          <a:lstStyle/>
          <a:p>
            <a:pPr algn="ctr"/>
            <a:r>
              <a:rPr lang="en-US" dirty="0"/>
              <a:t>DEADLY STRUGGLES</a:t>
            </a:r>
            <a:br>
              <a:rPr lang="en-US" dirty="0"/>
            </a:br>
            <a:r>
              <a:rPr lang="en-US" dirty="0"/>
              <a:t>133 B.C.</a:t>
            </a:r>
            <a:br>
              <a:rPr lang="en-US" dirty="0"/>
            </a:br>
            <a:r>
              <a:rPr lang="en-US" dirty="0"/>
              <a:t/>
            </a:r>
            <a:br>
              <a:rPr lang="en-US" dirty="0"/>
            </a:br>
            <a:r>
              <a:rPr lang="en-US" dirty="0" smtClean="0"/>
              <a:t>133 B.C.</a:t>
            </a:r>
            <a:r>
              <a:rPr lang="en-US" dirty="0"/>
              <a:t/>
            </a:r>
            <a:br>
              <a:rPr lang="en-US" dirty="0"/>
            </a:br>
            <a:r>
              <a:rPr lang="en-US" dirty="0"/>
              <a:t/>
            </a:r>
            <a:br>
              <a:rPr lang="en-US" dirty="0"/>
            </a:br>
            <a:r>
              <a:rPr lang="en-US" dirty="0"/>
              <a:t/>
            </a:r>
            <a:br>
              <a:rPr lang="en-US" dirty="0"/>
            </a:br>
            <a:r>
              <a:rPr lang="en-US" dirty="0"/>
              <a:t>1</a:t>
            </a:r>
          </a:p>
        </p:txBody>
      </p:sp>
      <p:sp>
        <p:nvSpPr>
          <p:cNvPr id="15362" name="Rectangle 2"/>
          <p:cNvSpPr>
            <a:spLocks noGrp="1" noChangeArrowheads="1"/>
          </p:cNvSpPr>
          <p:nvPr>
            <p:ph type="body" idx="1"/>
          </p:nvPr>
        </p:nvSpPr>
        <p:spPr>
          <a:xfrm>
            <a:off x="635000" y="2146300"/>
            <a:ext cx="11734800" cy="5321300"/>
          </a:xfrm>
          <a:ln/>
        </p:spPr>
        <p:txBody>
          <a:bodyPr/>
          <a:lstStyle/>
          <a:p>
            <a:pPr>
              <a:buFontTx/>
              <a:buBlip>
                <a:blip r:embed="rId2"/>
              </a:buBlip>
            </a:pPr>
            <a:r>
              <a:rPr lang="en-US" dirty="0"/>
              <a:t>Tiberius </a:t>
            </a:r>
            <a:r>
              <a:rPr lang="en-US" dirty="0" err="1"/>
              <a:t>Sempronius</a:t>
            </a:r>
            <a:r>
              <a:rPr lang="en-US" dirty="0"/>
              <a:t> Gracchus, a tribune of the plebes, proposes a land </a:t>
            </a:r>
            <a:r>
              <a:rPr lang="en-US" dirty="0" smtClean="0"/>
              <a:t>redistribution </a:t>
            </a:r>
            <a:r>
              <a:rPr lang="en-US" dirty="0"/>
              <a:t>bill that would have taken land from </a:t>
            </a:r>
            <a:r>
              <a:rPr lang="en-US" dirty="0" smtClean="0"/>
              <a:t>the senatorial </a:t>
            </a:r>
            <a:r>
              <a:rPr lang="en-US" dirty="0"/>
              <a:t>class and given it to the urban poor.</a:t>
            </a:r>
          </a:p>
        </p:txBody>
      </p:sp>
      <p:pic>
        <p:nvPicPr>
          <p:cNvPr id="15363" name="Picture 3"/>
          <p:cNvPicPr>
            <a:picLocks noChangeAspect="1" noChangeArrowheads="1"/>
          </p:cNvPicPr>
          <p:nvPr/>
        </p:nvPicPr>
        <p:blipFill>
          <a:blip r:embed="rId3" cstate="print"/>
          <a:srcRect/>
          <a:stretch>
            <a:fillRect/>
          </a:stretch>
        </p:blipFill>
        <p:spPr bwMode="auto">
          <a:xfrm>
            <a:off x="4699000" y="6489700"/>
            <a:ext cx="2540000" cy="2552700"/>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pPr algn="ctr"/>
            <a:r>
              <a:rPr lang="en-US"/>
              <a:t>DEADLY STRUGGLES</a:t>
            </a:r>
          </a:p>
        </p:txBody>
      </p:sp>
      <p:sp>
        <p:nvSpPr>
          <p:cNvPr id="41986" name="Rectangle 2"/>
          <p:cNvSpPr>
            <a:spLocks noGrp="1" noChangeArrowheads="1"/>
          </p:cNvSpPr>
          <p:nvPr>
            <p:ph type="body" idx="1"/>
          </p:nvPr>
        </p:nvSpPr>
        <p:spPr>
          <a:ln/>
        </p:spPr>
        <p:txBody>
          <a:bodyPr/>
          <a:lstStyle/>
          <a:p>
            <a:pPr>
              <a:buFontTx/>
              <a:buBlip>
                <a:blip r:embed="rId2"/>
              </a:buBlip>
            </a:pPr>
            <a:endParaRPr 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pPr algn="ctr"/>
            <a:r>
              <a:rPr lang="en-US"/>
              <a:t>DEADLY STRUGGLES</a:t>
            </a:r>
          </a:p>
        </p:txBody>
      </p:sp>
      <p:sp>
        <p:nvSpPr>
          <p:cNvPr id="43010" name="Rectangle 2"/>
          <p:cNvSpPr>
            <a:spLocks noGrp="1" noChangeArrowheads="1"/>
          </p:cNvSpPr>
          <p:nvPr>
            <p:ph type="body" idx="1"/>
          </p:nvPr>
        </p:nvSpPr>
        <p:spPr>
          <a:ln/>
        </p:spPr>
        <p:txBody>
          <a:bodyPr/>
          <a:lstStyle/>
          <a:p>
            <a:pPr>
              <a:buFontTx/>
              <a:buBlip>
                <a:blip r:embed="rId2"/>
              </a:buBlip>
            </a:pPr>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35000" y="381000"/>
            <a:ext cx="11734800" cy="2501900"/>
          </a:xfrm>
          <a:ln/>
        </p:spPr>
        <p:txBody>
          <a:bodyPr/>
          <a:lstStyle/>
          <a:p>
            <a:pPr algn="ctr"/>
            <a:r>
              <a:rPr lang="en-US"/>
              <a:t>DEADLY STRUGGLES</a:t>
            </a:r>
            <a:br>
              <a:rPr lang="en-US"/>
            </a:br>
            <a:r>
              <a:rPr lang="en-US"/>
              <a:t>133 B.C.</a:t>
            </a:r>
            <a:br>
              <a:rPr lang="en-US"/>
            </a:br>
            <a:endParaRPr lang="en-US"/>
          </a:p>
        </p:txBody>
      </p:sp>
      <p:sp>
        <p:nvSpPr>
          <p:cNvPr id="16386" name="Rectangle 2"/>
          <p:cNvSpPr>
            <a:spLocks noGrp="1" noChangeArrowheads="1"/>
          </p:cNvSpPr>
          <p:nvPr>
            <p:ph type="body" idx="1"/>
          </p:nvPr>
        </p:nvSpPr>
        <p:spPr>
          <a:ln/>
        </p:spPr>
        <p:txBody>
          <a:bodyPr/>
          <a:lstStyle/>
          <a:p>
            <a:pPr>
              <a:buFontTx/>
              <a:buBlip>
                <a:blip r:embed="rId2"/>
              </a:buBlip>
            </a:pPr>
            <a:r>
              <a:rPr lang="en-US" dirty="0"/>
              <a:t>Tiberius’ 4 “mistakes”:</a:t>
            </a:r>
          </a:p>
          <a:p>
            <a:pPr marL="939800" lvl="1">
              <a:buFontTx/>
              <a:buBlip>
                <a:blip r:embed="rId2"/>
              </a:buBlip>
            </a:pPr>
            <a:r>
              <a:rPr lang="en-US" dirty="0"/>
              <a:t>He bypasses the senate and takes his bill straight to the </a:t>
            </a:r>
            <a:r>
              <a:rPr lang="en-US" i="1" dirty="0"/>
              <a:t>comitia </a:t>
            </a:r>
            <a:r>
              <a:rPr lang="en-US" i="1" dirty="0" err="1"/>
              <a:t>tributa</a:t>
            </a:r>
            <a:r>
              <a:rPr lang="en-US" dirty="0"/>
              <a:t>.</a:t>
            </a:r>
          </a:p>
          <a:p>
            <a:pPr marL="939800" lvl="1">
              <a:buFontTx/>
              <a:buBlip>
                <a:blip r:embed="rId2"/>
              </a:buBlip>
            </a:pPr>
            <a:r>
              <a:rPr lang="en-US" dirty="0"/>
              <a:t>He </a:t>
            </a:r>
            <a:r>
              <a:rPr lang="en-US" dirty="0" smtClean="0"/>
              <a:t>circumvents </a:t>
            </a:r>
            <a:r>
              <a:rPr lang="en-US" dirty="0"/>
              <a:t>the senate by having the </a:t>
            </a:r>
            <a:r>
              <a:rPr lang="en-US" i="1" dirty="0"/>
              <a:t>comitia </a:t>
            </a:r>
            <a:r>
              <a:rPr lang="en-US" i="1" dirty="0" err="1"/>
              <a:t>tributa</a:t>
            </a:r>
            <a:r>
              <a:rPr lang="en-US" dirty="0"/>
              <a:t> pass a law using the money bequeathed to Rome by King </a:t>
            </a:r>
            <a:r>
              <a:rPr lang="en-US" dirty="0" err="1"/>
              <a:t>A</a:t>
            </a:r>
            <a:r>
              <a:rPr lang="en-US" dirty="0" err="1" smtClean="0"/>
              <a:t>ttalus</a:t>
            </a:r>
            <a:r>
              <a:rPr lang="en-US" dirty="0" smtClean="0"/>
              <a:t> </a:t>
            </a:r>
            <a:r>
              <a:rPr lang="en-US" dirty="0" smtClean="0"/>
              <a:t>III</a:t>
            </a:r>
            <a:r>
              <a:rPr lang="en-US" dirty="0" smtClean="0"/>
              <a:t> </a:t>
            </a:r>
            <a:r>
              <a:rPr lang="en-US" dirty="0"/>
              <a:t>of </a:t>
            </a:r>
            <a:r>
              <a:rPr lang="en-US" dirty="0"/>
              <a:t>P</a:t>
            </a:r>
            <a:r>
              <a:rPr lang="en-US" dirty="0" smtClean="0"/>
              <a:t>ergamum </a:t>
            </a:r>
            <a:r>
              <a:rPr lang="en-US" dirty="0"/>
              <a:t>to fund his land redistribution.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184576" presetClass="entr" presetSubtype="75890344" fill="hold" grpId="0" nodeType="clickEffect">
                                  <p:stCondLst>
                                    <p:cond delay="0"/>
                                  </p:stCondLst>
                                  <p:childTnLst>
                                    <p:set>
                                      <p:cBhvr>
                                        <p:cTn id="6" dur="1" fill="hold">
                                          <p:stCondLst>
                                            <p:cond delay="499"/>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6184576" presetClass="entr" presetSubtype="75890344" fill="hold" grpId="0" nodeType="clickEffect">
                                  <p:stCondLst>
                                    <p:cond delay="0"/>
                                  </p:stCondLst>
                                  <p:childTnLst>
                                    <p:set>
                                      <p:cBhvr>
                                        <p:cTn id="10" dur="1" fill="hold">
                                          <p:stCondLst>
                                            <p:cond delay="499"/>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6184576" presetClass="entr" presetSubtype="75890344" fill="hold" grpId="0" nodeType="clickEffect">
                                  <p:stCondLst>
                                    <p:cond delay="0"/>
                                  </p:stCondLst>
                                  <p:childTnLst>
                                    <p:set>
                                      <p:cBhvr>
                                        <p:cTn id="14" dur="1" fill="hold">
                                          <p:stCondLst>
                                            <p:cond delay="499"/>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35000" y="381000"/>
            <a:ext cx="11734800" cy="2273300"/>
          </a:xfrm>
          <a:ln/>
        </p:spPr>
        <p:txBody>
          <a:bodyPr/>
          <a:lstStyle/>
          <a:p>
            <a:pPr algn="ctr"/>
            <a:r>
              <a:rPr lang="en-US"/>
              <a:t>DEADLY STRUGGLES</a:t>
            </a:r>
            <a:br>
              <a:rPr lang="en-US"/>
            </a:br>
            <a:r>
              <a:rPr lang="en-US"/>
              <a:t>133 B.C.</a:t>
            </a:r>
          </a:p>
        </p:txBody>
      </p:sp>
      <p:sp>
        <p:nvSpPr>
          <p:cNvPr id="17410" name="Rectangle 2"/>
          <p:cNvSpPr>
            <a:spLocks noGrp="1" noChangeArrowheads="1"/>
          </p:cNvSpPr>
          <p:nvPr>
            <p:ph type="body" idx="1"/>
          </p:nvPr>
        </p:nvSpPr>
        <p:spPr>
          <a:xfrm>
            <a:off x="635000" y="2743200"/>
            <a:ext cx="11734800" cy="6400800"/>
          </a:xfrm>
          <a:ln/>
        </p:spPr>
        <p:txBody>
          <a:bodyPr/>
          <a:lstStyle/>
          <a:p>
            <a:pPr>
              <a:buFontTx/>
              <a:buBlip>
                <a:blip r:embed="rId2"/>
              </a:buBlip>
            </a:pPr>
            <a:r>
              <a:rPr lang="en-US" dirty="0"/>
              <a:t>Tiberius’ 4 “mistakes”:</a:t>
            </a:r>
          </a:p>
          <a:p>
            <a:pPr marL="939800" lvl="1">
              <a:buFontTx/>
              <a:buBlip>
                <a:blip r:embed="rId2"/>
              </a:buBlip>
            </a:pPr>
            <a:r>
              <a:rPr lang="en-US" dirty="0"/>
              <a:t>The senate convinces one of Tiberius’ fellow tribunes to veto his legislation. Tiberius then convinces the </a:t>
            </a:r>
            <a:r>
              <a:rPr lang="en-US" i="1" dirty="0"/>
              <a:t>comitia </a:t>
            </a:r>
            <a:r>
              <a:rPr lang="en-US" i="1" dirty="0" err="1"/>
              <a:t>tributa</a:t>
            </a:r>
            <a:r>
              <a:rPr lang="en-US" i="1" dirty="0"/>
              <a:t> </a:t>
            </a:r>
            <a:r>
              <a:rPr lang="en-US" dirty="0"/>
              <a:t>to recall this tribune from office.</a:t>
            </a:r>
          </a:p>
          <a:p>
            <a:pPr marL="939800" lvl="1">
              <a:buFontTx/>
              <a:buBlip>
                <a:blip r:embed="rId2"/>
              </a:buBlip>
            </a:pPr>
            <a:r>
              <a:rPr lang="en-US" dirty="0"/>
              <a:t>With his term almost over, Tiberius announces that he would stand for re-election to a 2nd </a:t>
            </a:r>
            <a:r>
              <a:rPr lang="en-US" u="sng" dirty="0"/>
              <a:t>consecutive</a:t>
            </a:r>
            <a:r>
              <a:rPr lang="en-US" dirty="0"/>
              <a:t> term in order to oversee the land redistribution.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184960" presetClass="entr" presetSubtype="75841792" fill="hold" grpId="0" nodeType="clickEffect">
                                  <p:stCondLst>
                                    <p:cond delay="0"/>
                                  </p:stCondLst>
                                  <p:childTnLst>
                                    <p:set>
                                      <p:cBhvr>
                                        <p:cTn id="6" dur="1" fill="hold">
                                          <p:stCondLst>
                                            <p:cond delay="499"/>
                                          </p:stCondLst>
                                        </p:cTn>
                                        <p:tgtEl>
                                          <p:spTgt spid="17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6184960" presetClass="entr" presetSubtype="75841792" fill="hold" grpId="0" nodeType="clickEffect">
                                  <p:stCondLst>
                                    <p:cond delay="0"/>
                                  </p:stCondLst>
                                  <p:childTnLst>
                                    <p:set>
                                      <p:cBhvr>
                                        <p:cTn id="10" dur="1" fill="hold">
                                          <p:stCondLst>
                                            <p:cond delay="499"/>
                                          </p:stCondLst>
                                        </p:cTn>
                                        <p:tgtEl>
                                          <p:spTgt spid="17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6184960" presetClass="entr" presetSubtype="75841792" fill="hold" grpId="0" nodeType="clickEffect">
                                  <p:stCondLst>
                                    <p:cond delay="0"/>
                                  </p:stCondLst>
                                  <p:childTnLst>
                                    <p:set>
                                      <p:cBhvr>
                                        <p:cTn id="14" dur="1" fill="hold">
                                          <p:stCondLst>
                                            <p:cond delay="499"/>
                                          </p:stCondLst>
                                        </p:cTn>
                                        <p:tgtEl>
                                          <p:spTgt spid="174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35000" y="381000"/>
            <a:ext cx="11734800" cy="2247900"/>
          </a:xfrm>
          <a:ln/>
        </p:spPr>
        <p:txBody>
          <a:bodyPr/>
          <a:lstStyle/>
          <a:p>
            <a:pPr algn="ctr"/>
            <a:r>
              <a:rPr lang="en-US"/>
              <a:t>DEADLY STRUGGLES</a:t>
            </a:r>
            <a:br>
              <a:rPr lang="en-US"/>
            </a:br>
            <a:r>
              <a:rPr lang="en-US"/>
              <a:t>133 B.C.</a:t>
            </a:r>
          </a:p>
        </p:txBody>
      </p:sp>
      <p:sp>
        <p:nvSpPr>
          <p:cNvPr id="18434" name="Rectangle 2"/>
          <p:cNvSpPr>
            <a:spLocks noGrp="1" noChangeArrowheads="1"/>
          </p:cNvSpPr>
          <p:nvPr>
            <p:ph type="body" idx="1"/>
          </p:nvPr>
        </p:nvSpPr>
        <p:spPr>
          <a:ln/>
        </p:spPr>
        <p:txBody>
          <a:bodyPr/>
          <a:lstStyle/>
          <a:p>
            <a:pPr>
              <a:buFontTx/>
              <a:buBlip>
                <a:blip r:embed="rId2"/>
              </a:buBlip>
            </a:pPr>
            <a:r>
              <a:rPr lang="en-US" dirty="0"/>
              <a:t>A</a:t>
            </a:r>
            <a:r>
              <a:rPr lang="en-US" dirty="0" smtClean="0"/>
              <a:t> </a:t>
            </a:r>
            <a:r>
              <a:rPr lang="en-US" dirty="0"/>
              <a:t>number of senators then organizes a mob and murders Tiberius and some 300 of his followers on the Capitoline Hill. </a:t>
            </a:r>
          </a:p>
          <a:p>
            <a:pPr>
              <a:buFontTx/>
              <a:buBlip>
                <a:blip r:embed="rId2"/>
              </a:buBlip>
            </a:pPr>
            <a:endParaRPr lang="en-US" dirty="0"/>
          </a:p>
          <a:p>
            <a:pPr>
              <a:buFontTx/>
              <a:buBlip>
                <a:blip r:embed="rId2"/>
              </a:buBlip>
            </a:pPr>
            <a:endParaRPr lang="en-US" dirty="0"/>
          </a:p>
          <a:p>
            <a:pPr>
              <a:buFontTx/>
              <a:buBlip>
                <a:blip r:embed="rId2"/>
              </a:buBlip>
            </a:pPr>
            <a:r>
              <a:rPr lang="en-US" dirty="0"/>
              <a:t>This was the 1st time in almost 400 years that Romans had killed other Romans in civil strife.</a:t>
            </a:r>
          </a:p>
        </p:txBody>
      </p:sp>
      <p:pic>
        <p:nvPicPr>
          <p:cNvPr id="18435" name="Picture 3"/>
          <p:cNvPicPr>
            <a:picLocks noChangeAspect="1" noChangeArrowheads="1"/>
          </p:cNvPicPr>
          <p:nvPr/>
        </p:nvPicPr>
        <p:blipFill>
          <a:blip r:embed="rId3" cstate="print"/>
          <a:srcRect/>
          <a:stretch>
            <a:fillRect/>
          </a:stretch>
        </p:blipFill>
        <p:spPr bwMode="auto">
          <a:xfrm>
            <a:off x="4368800" y="4241800"/>
            <a:ext cx="3251200" cy="2501900"/>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857344" presetClass="entr" presetSubtype="75842000" fill="hold" grpId="0" nodeType="clickEffect">
                                  <p:stCondLst>
                                    <p:cond delay="0"/>
                                  </p:stCondLst>
                                  <p:childTnLst>
                                    <p:set>
                                      <p:cBhvr>
                                        <p:cTn id="6" dur="1" fill="hold">
                                          <p:stCondLst>
                                            <p:cond delay="499"/>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6857344" presetClass="entr" presetSubtype="75842000" fill="hold" grpId="0" nodeType="clickEffect">
                                  <p:stCondLst>
                                    <p:cond delay="0"/>
                                  </p:stCondLst>
                                  <p:childTnLst>
                                    <p:set>
                                      <p:cBhvr>
                                        <p:cTn id="10" dur="1" fill="hold">
                                          <p:stCondLst>
                                            <p:cond delay="499"/>
                                          </p:stCondLst>
                                        </p:cTn>
                                        <p:tgtEl>
                                          <p:spTgt spid="184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6857344" presetClass="entr" presetSubtype="74854352" fill="hold" nodeType="clickEffect">
                                  <p:stCondLst>
                                    <p:cond delay="0"/>
                                  </p:stCondLst>
                                  <p:childTnLst>
                                    <p:set>
                                      <p:cBhvr>
                                        <p:cTn id="14" dur="1" fill="hold">
                                          <p:stCondLst>
                                            <p:cond delay="499"/>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635000" y="381000"/>
            <a:ext cx="11734800" cy="2159000"/>
          </a:xfrm>
          <a:ln/>
        </p:spPr>
        <p:txBody>
          <a:bodyPr/>
          <a:lstStyle/>
          <a:p>
            <a:pPr algn="ctr"/>
            <a:r>
              <a:rPr lang="en-US"/>
              <a:t>DEADLY STRUGGLES</a:t>
            </a:r>
            <a:br>
              <a:rPr lang="en-US"/>
            </a:br>
            <a:r>
              <a:rPr lang="en-US"/>
              <a:t>123 B.C.</a:t>
            </a:r>
          </a:p>
        </p:txBody>
      </p:sp>
      <p:sp>
        <p:nvSpPr>
          <p:cNvPr id="19458" name="Rectangle 2"/>
          <p:cNvSpPr>
            <a:spLocks noGrp="1" noChangeArrowheads="1"/>
          </p:cNvSpPr>
          <p:nvPr>
            <p:ph type="body" idx="1"/>
          </p:nvPr>
        </p:nvSpPr>
        <p:spPr>
          <a:ln/>
        </p:spPr>
        <p:txBody>
          <a:bodyPr/>
          <a:lstStyle/>
          <a:p>
            <a:pPr>
              <a:buFontTx/>
              <a:buBlip>
                <a:blip r:embed="rId2"/>
              </a:buBlip>
            </a:pPr>
            <a:r>
              <a:rPr lang="en-US"/>
              <a:t>Gaius Sempronius Gracchus, the younger brother of Tiberius, is elected as tribune of the plebs.  He was just as ambitious as his older brother and he alienated the senate just as badly.</a:t>
            </a:r>
          </a:p>
          <a:p>
            <a:pPr>
              <a:buFontTx/>
              <a:buBlip>
                <a:blip r:embed="rId2"/>
              </a:buBlip>
            </a:pPr>
            <a:endParaRPr lang="en-US"/>
          </a:p>
          <a:p>
            <a:pPr>
              <a:buFontTx/>
              <a:buBlip>
                <a:blip r:embed="rId2"/>
              </a:buBlip>
            </a:pPr>
            <a:endParaRPr lang="en-US"/>
          </a:p>
          <a:p>
            <a:pPr>
              <a:buFontTx/>
              <a:buBlip>
                <a:blip r:embed="rId2"/>
              </a:buBlip>
            </a:pPr>
            <a:endParaRPr lang="en-US"/>
          </a:p>
        </p:txBody>
      </p:sp>
      <p:pic>
        <p:nvPicPr>
          <p:cNvPr id="19459" name="Picture 3"/>
          <p:cNvPicPr>
            <a:picLocks noChangeAspect="1" noChangeArrowheads="1"/>
          </p:cNvPicPr>
          <p:nvPr/>
        </p:nvPicPr>
        <p:blipFill>
          <a:blip r:embed="rId3" cstate="print"/>
          <a:srcRect/>
          <a:stretch>
            <a:fillRect/>
          </a:stretch>
        </p:blipFill>
        <p:spPr bwMode="auto">
          <a:xfrm>
            <a:off x="644525" y="4991100"/>
            <a:ext cx="5362575" cy="4660900"/>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635000" y="381000"/>
            <a:ext cx="11734800" cy="2387600"/>
          </a:xfrm>
          <a:ln/>
        </p:spPr>
        <p:txBody>
          <a:bodyPr/>
          <a:lstStyle/>
          <a:p>
            <a:pPr algn="ctr"/>
            <a:r>
              <a:rPr lang="en-US"/>
              <a:t>DEADLY STRUGGLES</a:t>
            </a:r>
            <a:br>
              <a:rPr lang="en-US"/>
            </a:br>
            <a:r>
              <a:rPr lang="en-US"/>
              <a:t>123 B.C.</a:t>
            </a:r>
          </a:p>
        </p:txBody>
      </p:sp>
      <p:sp>
        <p:nvSpPr>
          <p:cNvPr id="20482" name="Rectangle 2"/>
          <p:cNvSpPr>
            <a:spLocks noGrp="1" noChangeArrowheads="1"/>
          </p:cNvSpPr>
          <p:nvPr>
            <p:ph type="body" idx="1"/>
          </p:nvPr>
        </p:nvSpPr>
        <p:spPr>
          <a:ln/>
        </p:spPr>
        <p:txBody>
          <a:bodyPr/>
          <a:lstStyle/>
          <a:p>
            <a:pPr>
              <a:buFontTx/>
              <a:buBlip>
                <a:blip r:embed="rId2"/>
              </a:buBlip>
            </a:pPr>
            <a:r>
              <a:rPr lang="en-US" dirty="0"/>
              <a:t>Gaius completes his brother’s land distribution.</a:t>
            </a:r>
          </a:p>
          <a:p>
            <a:pPr>
              <a:buFontTx/>
              <a:buBlip>
                <a:blip r:embed="rId2"/>
              </a:buBlip>
            </a:pPr>
            <a:r>
              <a:rPr lang="en-US" dirty="0"/>
              <a:t>Gaius </a:t>
            </a:r>
            <a:r>
              <a:rPr lang="en-US" dirty="0" err="1"/>
              <a:t>weakenes</a:t>
            </a:r>
            <a:r>
              <a:rPr lang="en-US" dirty="0"/>
              <a:t> the senatorial control of the courts by adding members of the </a:t>
            </a:r>
            <a:r>
              <a:rPr lang="en-US" b="1" dirty="0" err="1"/>
              <a:t>equites</a:t>
            </a:r>
            <a:r>
              <a:rPr lang="en-US" dirty="0"/>
              <a:t> </a:t>
            </a:r>
            <a:r>
              <a:rPr lang="en-US" dirty="0" smtClean="0"/>
              <a:t>(“</a:t>
            </a:r>
            <a:r>
              <a:rPr lang="en-US" dirty="0" smtClean="0"/>
              <a:t>knights”) </a:t>
            </a:r>
            <a:r>
              <a:rPr lang="en-US" dirty="0" smtClean="0"/>
              <a:t>to </a:t>
            </a:r>
            <a:r>
              <a:rPr lang="en-US" dirty="0"/>
              <a:t>the juries.</a:t>
            </a:r>
          </a:p>
          <a:p>
            <a:pPr>
              <a:buFontTx/>
              <a:buBlip>
                <a:blip r:embed="rId2"/>
              </a:buBlip>
            </a:pPr>
            <a:r>
              <a:rPr lang="en-US" dirty="0"/>
              <a:t>Gaius proposes that Roman citizenship be given to other Italian cities.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6858112" presetClass="entr" presetSubtype="75843664"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6858112" presetClass="entr" presetSubtype="75843664"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6858112" presetClass="entr" presetSubtype="75843664"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35000" y="381000"/>
            <a:ext cx="11734800" cy="2514600"/>
          </a:xfrm>
          <a:ln/>
        </p:spPr>
        <p:txBody>
          <a:bodyPr/>
          <a:lstStyle/>
          <a:p>
            <a:pPr algn="ctr"/>
            <a:r>
              <a:rPr lang="en-US"/>
              <a:t>DEADLY STRUGGLES</a:t>
            </a:r>
            <a:br>
              <a:rPr lang="en-US"/>
            </a:br>
            <a:r>
              <a:rPr lang="en-US"/>
              <a:t>123 B.C.</a:t>
            </a:r>
          </a:p>
        </p:txBody>
      </p:sp>
      <p:sp>
        <p:nvSpPr>
          <p:cNvPr id="21506" name="Rectangle 2"/>
          <p:cNvSpPr>
            <a:spLocks noGrp="1" noChangeArrowheads="1"/>
          </p:cNvSpPr>
          <p:nvPr>
            <p:ph type="body" idx="1"/>
          </p:nvPr>
        </p:nvSpPr>
        <p:spPr>
          <a:ln/>
        </p:spPr>
        <p:txBody>
          <a:bodyPr/>
          <a:lstStyle/>
          <a:p>
            <a:pPr>
              <a:buFontTx/>
              <a:buBlip>
                <a:blip r:embed="rId2"/>
              </a:buBlip>
            </a:pPr>
            <a:r>
              <a:rPr lang="en-US" dirty="0"/>
              <a:t>Clashes between mobs break out in the city; the senate declares martial law and one of the consuls </a:t>
            </a:r>
            <a:r>
              <a:rPr lang="en-US" dirty="0" smtClean="0"/>
              <a:t>leads </a:t>
            </a:r>
            <a:r>
              <a:rPr lang="en-US" dirty="0"/>
              <a:t>a group of </a:t>
            </a:r>
            <a:r>
              <a:rPr lang="en-US" dirty="0" smtClean="0"/>
              <a:t>archers, </a:t>
            </a:r>
            <a:r>
              <a:rPr lang="en-US" dirty="0"/>
              <a:t>who surround </a:t>
            </a:r>
            <a:r>
              <a:rPr lang="en-US" dirty="0" smtClean="0"/>
              <a:t>Gaius, </a:t>
            </a:r>
            <a:r>
              <a:rPr lang="en-US" dirty="0"/>
              <a:t>who then commits suicide.</a:t>
            </a:r>
          </a:p>
          <a:p>
            <a:pPr>
              <a:buFontTx/>
              <a:buBlip>
                <a:blip r:embed="rId2"/>
              </a:buBlip>
            </a:pPr>
            <a:endParaRPr lang="en-US" dirty="0"/>
          </a:p>
          <a:p>
            <a:pPr>
              <a:buFontTx/>
              <a:buBlip>
                <a:blip r:embed="rId2"/>
              </a:buBlip>
            </a:pPr>
            <a:endParaRPr lang="en-US" dirty="0"/>
          </a:p>
        </p:txBody>
      </p:sp>
      <p:pic>
        <p:nvPicPr>
          <p:cNvPr id="21507" name="Picture 3"/>
          <p:cNvPicPr>
            <a:picLocks noChangeAspect="1" noChangeArrowheads="1"/>
          </p:cNvPicPr>
          <p:nvPr/>
        </p:nvPicPr>
        <p:blipFill>
          <a:blip r:embed="rId3" cstate="print"/>
          <a:srcRect/>
          <a:stretch>
            <a:fillRect/>
          </a:stretch>
        </p:blipFill>
        <p:spPr bwMode="auto">
          <a:xfrm>
            <a:off x="673100" y="5702300"/>
            <a:ext cx="5715000" cy="3721100"/>
          </a:xfrm>
          <a:prstGeom prst="rect">
            <a:avLst/>
          </a:prstGeom>
          <a:noFill/>
          <a:ln w="12700" cap="flat">
            <a:noFill/>
            <a:miter lim="800000"/>
            <a:headEnd/>
            <a:tailEnd/>
          </a:ln>
        </p:spPr>
      </p:pic>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amp; Subtitle">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2 Column">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amp; Bullets - 2 Column">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Blank">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ullets">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Bullets">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amp; Bullets">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Right">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amp; Bullets - Right">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 Left">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amp; Bullets - Left">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 Top">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Bullets &amp; Photo">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Bullets &amp; Photo">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Photo - Vertical">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Horizontal">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Photo - Horizontal">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Center">
  <a:themeElements>
    <a:clrScheme name="">
      <a:dk1>
        <a:srgbClr val="2B2922"/>
      </a:dk1>
      <a:lt1>
        <a:srgbClr val="D4D6DD"/>
      </a:lt1>
      <a:dk2>
        <a:srgbClr val="000000"/>
      </a:dk2>
      <a:lt2>
        <a:srgbClr val="808080"/>
      </a:lt2>
      <a:accent1>
        <a:srgbClr val="BBE0E3"/>
      </a:accent1>
      <a:accent2>
        <a:srgbClr val="333399"/>
      </a:accent2>
      <a:accent3>
        <a:srgbClr val="E6E8EB"/>
      </a:accent3>
      <a:accent4>
        <a:srgbClr val="23211B"/>
      </a:accent4>
      <a:accent5>
        <a:srgbClr val="DAEDEF"/>
      </a:accent5>
      <a:accent6>
        <a:srgbClr val="2D2D8A"/>
      </a:accent6>
      <a:hlink>
        <a:srgbClr val="009999"/>
      </a:hlink>
      <a:folHlink>
        <a:srgbClr val="99CC00"/>
      </a:folHlink>
    </a:clrScheme>
    <a:fontScheme name="Title - Center">
      <a:majorFont>
        <a:latin typeface="Copperplate Light"/>
        <a:ea typeface="ヒラギノ明朝 ProN W3"/>
        <a:cs typeface="ヒラギノ明朝 ProN W3"/>
      </a:majorFont>
      <a:minorFont>
        <a:latin typeface="Copperplate"/>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rgbClr val="2B2922"/>
            </a:solidFill>
            <a:effectLst/>
            <a:latin typeface="Copperplate" charset="0"/>
            <a:ea typeface="ヒラギノ明朝 ProN W3" charset="0"/>
            <a:cs typeface="ヒラギノ明朝 ProN W3" charset="0"/>
            <a:sym typeface="Copperplate"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TotalTime>
  <Pages>0</Pages>
  <Words>1008</Words>
  <Characters>0</Characters>
  <Application>Microsoft Office PowerPoint</Application>
  <PresentationFormat>Custom</PresentationFormat>
  <Lines>0</Lines>
  <Paragraphs>77</Paragraphs>
  <Slides>31</Slides>
  <Notes>0</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31</vt:i4>
      </vt:variant>
    </vt:vector>
  </HeadingPairs>
  <TitlesOfParts>
    <vt:vector size="46" baseType="lpstr">
      <vt:lpstr>Copperplate</vt:lpstr>
      <vt:lpstr>Copperplate Light</vt:lpstr>
      <vt:lpstr>ヒラギノ明朝 ProN W3</vt:lpstr>
      <vt:lpstr>Title &amp; Subtitle</vt:lpstr>
      <vt:lpstr>Title &amp; Bullets</vt:lpstr>
      <vt:lpstr>Title &amp; Bullets - Right</vt:lpstr>
      <vt:lpstr>Title &amp; Bullets - Left</vt:lpstr>
      <vt:lpstr>Title - Top</vt:lpstr>
      <vt:lpstr>Title, Bullets &amp; Photo</vt:lpstr>
      <vt:lpstr>Photo - Vertical</vt:lpstr>
      <vt:lpstr>Photo - Horizontal</vt:lpstr>
      <vt:lpstr>Title - Center</vt:lpstr>
      <vt:lpstr>Title &amp; Bullets - 2 Column</vt:lpstr>
      <vt:lpstr>Blank</vt:lpstr>
      <vt:lpstr>Bullets</vt:lpstr>
      <vt:lpstr>DEADLY STRUGGLES</vt:lpstr>
      <vt:lpstr>DEADLY STRUGGLES 146 b.c.</vt:lpstr>
      <vt:lpstr>DEADLY STRUGGLES 133 B.C.  133 B.C.   1</vt:lpstr>
      <vt:lpstr>DEADLY STRUGGLES 133 B.C. </vt:lpstr>
      <vt:lpstr>DEADLY STRUGGLES 133 B.C.</vt:lpstr>
      <vt:lpstr>DEADLY STRUGGLES 133 B.C.</vt:lpstr>
      <vt:lpstr>DEADLY STRUGGLES 123 B.C.</vt:lpstr>
      <vt:lpstr>DEADLY STRUGGLES 123 B.C.</vt:lpstr>
      <vt:lpstr>DEADLY STRUGGLES 123 B.C.</vt:lpstr>
      <vt:lpstr>DEADLY STRUGGLES</vt:lpstr>
      <vt:lpstr>DEADLY STRUGGLES</vt:lpstr>
      <vt:lpstr>DEADLY STRUGGLES</vt:lpstr>
      <vt:lpstr>DEADLY STRUGGLES</vt:lpstr>
      <vt:lpstr>DEADLY STRUGGLES</vt:lpstr>
      <vt:lpstr>DEADLY STRUGGLES 90 - 88 B.C.</vt:lpstr>
      <vt:lpstr>DEADLY STRUGGLES 90 - 88 B.C.</vt:lpstr>
      <vt:lpstr>DEADLY STRUGGLES 88 B.C.</vt:lpstr>
      <vt:lpstr>PowerPoint Presentation</vt:lpstr>
      <vt:lpstr>DEADLY STRUGGLES 88 B.C.</vt:lpstr>
      <vt:lpstr>DEADLY STRUGGLES 88 B.C.</vt:lpstr>
      <vt:lpstr>DEADLY STRUGGLES 88 B.C.</vt:lpstr>
      <vt:lpstr>DEADLY STRUGGLES 88 B.C.</vt:lpstr>
      <vt:lpstr>DEADLY STRUGGLES 88 B.C.  </vt:lpstr>
      <vt:lpstr>DEADLY STRUGGLES 88 B.C.  </vt:lpstr>
      <vt:lpstr>DEADLY STRUGGLES 87 B.C.</vt:lpstr>
      <vt:lpstr>DEADLY STRUGGLES 83 B.C.</vt:lpstr>
      <vt:lpstr>DEADLY STRUGGLES</vt:lpstr>
      <vt:lpstr>DEADLY STRUGGLES</vt:lpstr>
      <vt:lpstr>DEADLY STRUGGLES</vt:lpstr>
      <vt:lpstr>DEADLY STRUGGLES</vt:lpstr>
      <vt:lpstr>DEADLY STRUGGLES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DEADLY STRUGGLES</dc:title>
  <dc:creator>Steven Prince</dc:creator>
  <cp:lastModifiedBy>Steven Prince</cp:lastModifiedBy>
  <cp:revision>5</cp:revision>
  <dcterms:modified xsi:type="dcterms:W3CDTF">2013-12-05T13:54:04Z</dcterms:modified>
</cp:coreProperties>
</file>